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212121"/>
    <a:srgbClr val="26C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CB37A-002B-41E5-9E61-CB6909B5E5D5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1" csCatId="colorful" phldr="1"/>
      <dgm:spPr/>
    </dgm:pt>
    <dgm:pt modelId="{FD47F524-2598-4C64-AFDD-EA9EDE76CA9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400" b="0" dirty="0"/>
            <a:t>Новая форма социальной поддержки малоимущих семей и одиноких граждан</a:t>
          </a:r>
        </a:p>
      </dgm:t>
    </dgm:pt>
    <dgm:pt modelId="{E2FE2F72-6E58-4483-AF22-92598C154597}" type="parTrans" cxnId="{375B55CB-188F-49F8-BD1C-188A4592B999}">
      <dgm:prSet/>
      <dgm:spPr/>
      <dgm:t>
        <a:bodyPr/>
        <a:lstStyle/>
        <a:p>
          <a:endParaRPr lang="ru-RU"/>
        </a:p>
      </dgm:t>
    </dgm:pt>
    <dgm:pt modelId="{22587D32-D01A-4F66-82C3-7C7DD4C0B638}" type="sibTrans" cxnId="{375B55CB-188F-49F8-BD1C-188A4592B999}">
      <dgm:prSet/>
      <dgm:spPr>
        <a:blipFill>
          <a:blip xmlns:r="http://schemas.openxmlformats.org/officeDocument/2006/relationships" r:embed="rId1"/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7E32839A-9E66-48D5-8303-0B1BD0436E66}" type="pres">
      <dgm:prSet presAssocID="{88DCB37A-002B-41E5-9E61-CB6909B5E5D5}" presName="Name0" presStyleCnt="0">
        <dgm:presLayoutVars>
          <dgm:chMax val="7"/>
          <dgm:chPref val="7"/>
          <dgm:dir/>
        </dgm:presLayoutVars>
      </dgm:prSet>
      <dgm:spPr/>
    </dgm:pt>
    <dgm:pt modelId="{4AFA78BE-3FBE-4D68-9A1D-0F3FC8D8EBB2}" type="pres">
      <dgm:prSet presAssocID="{FD47F524-2598-4C64-AFDD-EA9EDE76CA9C}" presName="parTx1" presStyleLbl="node1" presStyleIdx="0" presStyleCnt="1" custScaleX="108479" custScaleY="108545" custLinFactNeighborX="-9024" custLinFactNeighborY="10910"/>
      <dgm:spPr/>
      <dgm:t>
        <a:bodyPr/>
        <a:lstStyle/>
        <a:p>
          <a:endParaRPr lang="ru-RU"/>
        </a:p>
      </dgm:t>
    </dgm:pt>
    <dgm:pt modelId="{556E8DFD-C6D8-4AAD-87A0-83F4FA441570}" type="pres">
      <dgm:prSet presAssocID="{22587D32-D01A-4F66-82C3-7C7DD4C0B638}" presName="picture1" presStyleCnt="0"/>
      <dgm:spPr/>
    </dgm:pt>
    <dgm:pt modelId="{B6344132-31F8-49F1-B87A-6A018652E12A}" type="pres">
      <dgm:prSet presAssocID="{22587D32-D01A-4F66-82C3-7C7DD4C0B638}" presName="imageRepeatNode" presStyleLbl="fgImgPlace1" presStyleIdx="0" presStyleCnt="1" custScaleX="79152" custScaleY="73866" custLinFactNeighborX="-25411" custLinFactNeighborY="19907"/>
      <dgm:spPr/>
      <dgm:t>
        <a:bodyPr/>
        <a:lstStyle/>
        <a:p>
          <a:endParaRPr lang="ru-RU"/>
        </a:p>
      </dgm:t>
    </dgm:pt>
  </dgm:ptLst>
  <dgm:cxnLst>
    <dgm:cxn modelId="{C3EE9F41-21AC-46B0-A8B2-4CE96A5F05E0}" type="presOf" srcId="{22587D32-D01A-4F66-82C3-7C7DD4C0B638}" destId="{B6344132-31F8-49F1-B87A-6A018652E12A}" srcOrd="0" destOrd="0" presId="urn:microsoft.com/office/officeart/2008/layout/AscendingPictureAccentProcess"/>
    <dgm:cxn modelId="{B19A4E55-4085-4BE4-896D-5AB9D72EAA9C}" type="presOf" srcId="{88DCB37A-002B-41E5-9E61-CB6909B5E5D5}" destId="{7E32839A-9E66-48D5-8303-0B1BD0436E66}" srcOrd="0" destOrd="0" presId="urn:microsoft.com/office/officeart/2008/layout/AscendingPictureAccentProcess"/>
    <dgm:cxn modelId="{AC544BC2-8F36-4860-B2E5-B619091138C1}" type="presOf" srcId="{FD47F524-2598-4C64-AFDD-EA9EDE76CA9C}" destId="{4AFA78BE-3FBE-4D68-9A1D-0F3FC8D8EBB2}" srcOrd="0" destOrd="0" presId="urn:microsoft.com/office/officeart/2008/layout/AscendingPictureAccentProcess"/>
    <dgm:cxn modelId="{375B55CB-188F-49F8-BD1C-188A4592B999}" srcId="{88DCB37A-002B-41E5-9E61-CB6909B5E5D5}" destId="{FD47F524-2598-4C64-AFDD-EA9EDE76CA9C}" srcOrd="0" destOrd="0" parTransId="{E2FE2F72-6E58-4483-AF22-92598C154597}" sibTransId="{22587D32-D01A-4F66-82C3-7C7DD4C0B638}"/>
    <dgm:cxn modelId="{15BC5132-B4A4-4700-8452-589C137B2A20}" type="presParOf" srcId="{7E32839A-9E66-48D5-8303-0B1BD0436E66}" destId="{4AFA78BE-3FBE-4D68-9A1D-0F3FC8D8EBB2}" srcOrd="0" destOrd="0" presId="urn:microsoft.com/office/officeart/2008/layout/AscendingPictureAccentProcess"/>
    <dgm:cxn modelId="{14A1DEB7-9303-4E72-85D8-FDFD8012FD22}" type="presParOf" srcId="{7E32839A-9E66-48D5-8303-0B1BD0436E66}" destId="{556E8DFD-C6D8-4AAD-87A0-83F4FA441570}" srcOrd="1" destOrd="0" presId="urn:microsoft.com/office/officeart/2008/layout/AscendingPictureAccentProcess"/>
    <dgm:cxn modelId="{9DAEA8AD-C3FD-4800-B1A8-BF1E328C1DDE}" type="presParOf" srcId="{556E8DFD-C6D8-4AAD-87A0-83F4FA441570}" destId="{B6344132-31F8-49F1-B87A-6A018652E12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2FCD57-8C2B-4FFD-8B13-9A941C450690}" type="doc">
      <dgm:prSet loTypeId="urn:microsoft.com/office/officeart/2008/layout/LinedList" loCatId="hierarchy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C5348630-25DB-4D54-8DF2-EDA7EBAF4849}">
      <dgm:prSet/>
      <dgm:spPr/>
      <dgm:t>
        <a:bodyPr/>
        <a:lstStyle/>
        <a:p>
          <a:r>
            <a:rPr lang="ru-RU" b="1" dirty="0"/>
            <a:t>Мероприятие:</a:t>
          </a:r>
        </a:p>
      </dgm:t>
    </dgm:pt>
    <dgm:pt modelId="{6019A14A-18B6-44CB-AB57-53B5ECF11E1B}" type="parTrans" cxnId="{C06A8352-5524-4122-97B9-AAAB59330888}">
      <dgm:prSet/>
      <dgm:spPr/>
      <dgm:t>
        <a:bodyPr/>
        <a:lstStyle/>
        <a:p>
          <a:endParaRPr lang="ru-RU"/>
        </a:p>
      </dgm:t>
    </dgm:pt>
    <dgm:pt modelId="{BA3D1B5B-BE38-41FE-B9D2-3BCF192D694D}" type="sibTrans" cxnId="{C06A8352-5524-4122-97B9-AAAB59330888}">
      <dgm:prSet/>
      <dgm:spPr/>
      <dgm:t>
        <a:bodyPr/>
        <a:lstStyle/>
        <a:p>
          <a:endParaRPr lang="ru-RU"/>
        </a:p>
      </dgm:t>
    </dgm:pt>
    <dgm:pt modelId="{6B3A1703-7537-46B7-B9CF-3B5C0C8F6E63}">
      <dgm:prSet/>
      <dgm:spPr/>
      <dgm:t>
        <a:bodyPr/>
        <a:lstStyle/>
        <a:p>
          <a:r>
            <a:rPr lang="ru-RU" b="1" dirty="0"/>
            <a:t>Результат:</a:t>
          </a:r>
        </a:p>
      </dgm:t>
    </dgm:pt>
    <dgm:pt modelId="{97E294E0-C509-44F2-926E-06DDAEE92DCA}" type="parTrans" cxnId="{636A7370-DF55-4B9D-A390-A3E8459A8A60}">
      <dgm:prSet/>
      <dgm:spPr/>
      <dgm:t>
        <a:bodyPr/>
        <a:lstStyle/>
        <a:p>
          <a:endParaRPr lang="ru-RU"/>
        </a:p>
      </dgm:t>
    </dgm:pt>
    <dgm:pt modelId="{08442625-AFCC-4410-A3E0-BC80B01920A5}" type="sibTrans" cxnId="{636A7370-DF55-4B9D-A390-A3E8459A8A60}">
      <dgm:prSet/>
      <dgm:spPr/>
      <dgm:t>
        <a:bodyPr/>
        <a:lstStyle/>
        <a:p>
          <a:endParaRPr lang="ru-RU"/>
        </a:p>
      </dgm:t>
    </dgm:pt>
    <dgm:pt modelId="{195A21B6-D161-42C0-8322-F96F9A891BF6}">
      <dgm:prSet/>
      <dgm:spPr/>
      <dgm:t>
        <a:bodyPr/>
        <a:lstStyle/>
        <a:p>
          <a:r>
            <a:rPr lang="ru-RU" b="1" dirty="0"/>
            <a:t>Денежные средства на мероприятие:</a:t>
          </a:r>
        </a:p>
      </dgm:t>
    </dgm:pt>
    <dgm:pt modelId="{21EA8187-0EBE-40FE-A9B9-6AAE42523FC2}" type="parTrans" cxnId="{90A667E7-B122-47BA-A06F-6445B4414D88}">
      <dgm:prSet/>
      <dgm:spPr/>
      <dgm:t>
        <a:bodyPr/>
        <a:lstStyle/>
        <a:p>
          <a:endParaRPr lang="ru-RU"/>
        </a:p>
      </dgm:t>
    </dgm:pt>
    <dgm:pt modelId="{0EA7AA57-1E20-4E35-A891-376DE72A52C0}" type="sibTrans" cxnId="{90A667E7-B122-47BA-A06F-6445B4414D88}">
      <dgm:prSet/>
      <dgm:spPr/>
      <dgm:t>
        <a:bodyPr/>
        <a:lstStyle/>
        <a:p>
          <a:endParaRPr lang="ru-RU"/>
        </a:p>
      </dgm:t>
    </dgm:pt>
    <dgm:pt modelId="{42EA0406-646E-415A-89EA-1FE63BE909AC}">
      <dgm:prSet/>
      <dgm:spPr/>
      <dgm:t>
        <a:bodyPr/>
        <a:lstStyle/>
        <a:p>
          <a:r>
            <a:rPr lang="ru-RU" b="1" dirty="0"/>
            <a:t>Срок контракта: </a:t>
          </a:r>
        </a:p>
      </dgm:t>
    </dgm:pt>
    <dgm:pt modelId="{C066575E-C940-4A9D-8A21-309AFC524FE3}" type="parTrans" cxnId="{177B4FAD-CD6A-494F-8CDE-FC9CE95E3C01}">
      <dgm:prSet/>
      <dgm:spPr/>
      <dgm:t>
        <a:bodyPr/>
        <a:lstStyle/>
        <a:p>
          <a:endParaRPr lang="ru-RU"/>
        </a:p>
      </dgm:t>
    </dgm:pt>
    <dgm:pt modelId="{4AF7BC3B-BEFE-4468-8071-8DBAEAFC6980}" type="sibTrans" cxnId="{177B4FAD-CD6A-494F-8CDE-FC9CE95E3C01}">
      <dgm:prSet/>
      <dgm:spPr/>
      <dgm:t>
        <a:bodyPr/>
        <a:lstStyle/>
        <a:p>
          <a:endParaRPr lang="ru-RU"/>
        </a:p>
      </dgm:t>
    </dgm:pt>
    <dgm:pt modelId="{5447DDB7-E4E4-45DE-B38E-5C6938C9DFB4}">
      <dgm:prSet/>
      <dgm:spPr/>
      <dgm:t>
        <a:bodyPr/>
        <a:lstStyle/>
        <a:p>
          <a:r>
            <a:rPr lang="ru-RU" b="1" dirty="0"/>
            <a:t>Ответственные исполнители:</a:t>
          </a:r>
        </a:p>
      </dgm:t>
    </dgm:pt>
    <dgm:pt modelId="{9B2470E7-9F1A-4ACC-8DAD-29A5669FC6F4}" type="parTrans" cxnId="{85D0216B-7375-472C-A766-9C134AC66BF7}">
      <dgm:prSet/>
      <dgm:spPr/>
      <dgm:t>
        <a:bodyPr/>
        <a:lstStyle/>
        <a:p>
          <a:endParaRPr lang="ru-RU"/>
        </a:p>
      </dgm:t>
    </dgm:pt>
    <dgm:pt modelId="{AE1B39E5-EED0-48DB-AE6F-FD1234A2C62A}" type="sibTrans" cxnId="{85D0216B-7375-472C-A766-9C134AC66BF7}">
      <dgm:prSet/>
      <dgm:spPr/>
      <dgm:t>
        <a:bodyPr/>
        <a:lstStyle/>
        <a:p>
          <a:endParaRPr lang="ru-RU"/>
        </a:p>
      </dgm:t>
    </dgm:pt>
    <dgm:pt modelId="{AC85948A-95B4-4EFD-9EF3-3EEA352377FC}" type="pres">
      <dgm:prSet presAssocID="{902FCD57-8C2B-4FFD-8B13-9A941C4506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DD8748-DF26-4060-85BF-72BA6026A079}" type="pres">
      <dgm:prSet presAssocID="{C5348630-25DB-4D54-8DF2-EDA7EBAF4849}" presName="thickLine" presStyleLbl="alignNode1" presStyleIdx="0" presStyleCnt="5" custLinFactNeighborX="1354"/>
      <dgm:spPr/>
    </dgm:pt>
    <dgm:pt modelId="{FA7EF38E-A113-437B-8066-E55BF2D4D45D}" type="pres">
      <dgm:prSet presAssocID="{C5348630-25DB-4D54-8DF2-EDA7EBAF4849}" presName="horz1" presStyleCnt="0"/>
      <dgm:spPr/>
    </dgm:pt>
    <dgm:pt modelId="{E3DE7DD2-BA97-43D8-B1B3-DD2C23A4C2B6}" type="pres">
      <dgm:prSet presAssocID="{C5348630-25DB-4D54-8DF2-EDA7EBAF4849}" presName="tx1" presStyleLbl="revTx" presStyleIdx="0" presStyleCnt="5"/>
      <dgm:spPr/>
      <dgm:t>
        <a:bodyPr/>
        <a:lstStyle/>
        <a:p>
          <a:endParaRPr lang="ru-RU"/>
        </a:p>
      </dgm:t>
    </dgm:pt>
    <dgm:pt modelId="{84262F19-0785-40CB-97C6-4E993F38DC92}" type="pres">
      <dgm:prSet presAssocID="{C5348630-25DB-4D54-8DF2-EDA7EBAF4849}" presName="vert1" presStyleCnt="0"/>
      <dgm:spPr/>
    </dgm:pt>
    <dgm:pt modelId="{800CC2D5-C2FF-4F45-B7C7-A7DA3A9B821D}" type="pres">
      <dgm:prSet presAssocID="{6B3A1703-7537-46B7-B9CF-3B5C0C8F6E63}" presName="thickLine" presStyleLbl="alignNode1" presStyleIdx="1" presStyleCnt="5"/>
      <dgm:spPr/>
    </dgm:pt>
    <dgm:pt modelId="{4146BDB1-C9D0-4FC2-8E89-9CF28C29A63B}" type="pres">
      <dgm:prSet presAssocID="{6B3A1703-7537-46B7-B9CF-3B5C0C8F6E63}" presName="horz1" presStyleCnt="0"/>
      <dgm:spPr/>
    </dgm:pt>
    <dgm:pt modelId="{0F8F1C50-B062-4334-B2CA-9C63E952F1B2}" type="pres">
      <dgm:prSet presAssocID="{6B3A1703-7537-46B7-B9CF-3B5C0C8F6E63}" presName="tx1" presStyleLbl="revTx" presStyleIdx="1" presStyleCnt="5"/>
      <dgm:spPr/>
      <dgm:t>
        <a:bodyPr/>
        <a:lstStyle/>
        <a:p>
          <a:endParaRPr lang="ru-RU"/>
        </a:p>
      </dgm:t>
    </dgm:pt>
    <dgm:pt modelId="{39B372D3-DC60-4559-A8AE-89497DEFD065}" type="pres">
      <dgm:prSet presAssocID="{6B3A1703-7537-46B7-B9CF-3B5C0C8F6E63}" presName="vert1" presStyleCnt="0"/>
      <dgm:spPr/>
    </dgm:pt>
    <dgm:pt modelId="{4E7A43B2-85C2-4BDB-970D-CF7BAE28F1F8}" type="pres">
      <dgm:prSet presAssocID="{195A21B6-D161-42C0-8322-F96F9A891BF6}" presName="thickLine" presStyleLbl="alignNode1" presStyleIdx="2" presStyleCnt="5"/>
      <dgm:spPr/>
    </dgm:pt>
    <dgm:pt modelId="{77E7B588-9EAE-43B4-9287-FBD5E7A9F340}" type="pres">
      <dgm:prSet presAssocID="{195A21B6-D161-42C0-8322-F96F9A891BF6}" presName="horz1" presStyleCnt="0"/>
      <dgm:spPr/>
    </dgm:pt>
    <dgm:pt modelId="{18BED7AD-5AAB-428E-936E-925ED4DC98E5}" type="pres">
      <dgm:prSet presAssocID="{195A21B6-D161-42C0-8322-F96F9A891BF6}" presName="tx1" presStyleLbl="revTx" presStyleIdx="2" presStyleCnt="5"/>
      <dgm:spPr/>
      <dgm:t>
        <a:bodyPr/>
        <a:lstStyle/>
        <a:p>
          <a:endParaRPr lang="ru-RU"/>
        </a:p>
      </dgm:t>
    </dgm:pt>
    <dgm:pt modelId="{2FDE0AD9-9C56-43F5-A497-CFA939A66A77}" type="pres">
      <dgm:prSet presAssocID="{195A21B6-D161-42C0-8322-F96F9A891BF6}" presName="vert1" presStyleCnt="0"/>
      <dgm:spPr/>
    </dgm:pt>
    <dgm:pt modelId="{10B7330A-9253-4DCF-8D19-2A780AA2E6DD}" type="pres">
      <dgm:prSet presAssocID="{42EA0406-646E-415A-89EA-1FE63BE909AC}" presName="thickLine" presStyleLbl="alignNode1" presStyleIdx="3" presStyleCnt="5"/>
      <dgm:spPr/>
    </dgm:pt>
    <dgm:pt modelId="{91BDDC1C-FFEF-415A-B334-DC535128F1FE}" type="pres">
      <dgm:prSet presAssocID="{42EA0406-646E-415A-89EA-1FE63BE909AC}" presName="horz1" presStyleCnt="0"/>
      <dgm:spPr/>
    </dgm:pt>
    <dgm:pt modelId="{E5381D0E-11E0-46BC-BD53-4835F5EF7073}" type="pres">
      <dgm:prSet presAssocID="{42EA0406-646E-415A-89EA-1FE63BE909AC}" presName="tx1" presStyleLbl="revTx" presStyleIdx="3" presStyleCnt="5"/>
      <dgm:spPr/>
      <dgm:t>
        <a:bodyPr/>
        <a:lstStyle/>
        <a:p>
          <a:endParaRPr lang="ru-RU"/>
        </a:p>
      </dgm:t>
    </dgm:pt>
    <dgm:pt modelId="{EE38A070-C9B9-4F83-AC15-E7A6234A2D77}" type="pres">
      <dgm:prSet presAssocID="{42EA0406-646E-415A-89EA-1FE63BE909AC}" presName="vert1" presStyleCnt="0"/>
      <dgm:spPr/>
    </dgm:pt>
    <dgm:pt modelId="{511453FF-91B2-44CE-86E6-D7075DCA2546}" type="pres">
      <dgm:prSet presAssocID="{5447DDB7-E4E4-45DE-B38E-5C6938C9DFB4}" presName="thickLine" presStyleLbl="alignNode1" presStyleIdx="4" presStyleCnt="5"/>
      <dgm:spPr/>
    </dgm:pt>
    <dgm:pt modelId="{449D57F5-DD21-4D32-B0A6-3BBBC565BC16}" type="pres">
      <dgm:prSet presAssocID="{5447DDB7-E4E4-45DE-B38E-5C6938C9DFB4}" presName="horz1" presStyleCnt="0"/>
      <dgm:spPr/>
    </dgm:pt>
    <dgm:pt modelId="{E498A759-1398-4544-A8FC-455444A5DA1E}" type="pres">
      <dgm:prSet presAssocID="{5447DDB7-E4E4-45DE-B38E-5C6938C9DFB4}" presName="tx1" presStyleLbl="revTx" presStyleIdx="4" presStyleCnt="5"/>
      <dgm:spPr/>
      <dgm:t>
        <a:bodyPr/>
        <a:lstStyle/>
        <a:p>
          <a:endParaRPr lang="ru-RU"/>
        </a:p>
      </dgm:t>
    </dgm:pt>
    <dgm:pt modelId="{01FEA4E9-0023-4EB4-8115-AFA95518B008}" type="pres">
      <dgm:prSet presAssocID="{5447DDB7-E4E4-45DE-B38E-5C6938C9DFB4}" presName="vert1" presStyleCnt="0"/>
      <dgm:spPr/>
    </dgm:pt>
  </dgm:ptLst>
  <dgm:cxnLst>
    <dgm:cxn modelId="{5B871322-4CD1-4638-8116-F0BD20FD0B0F}" type="presOf" srcId="{195A21B6-D161-42C0-8322-F96F9A891BF6}" destId="{18BED7AD-5AAB-428E-936E-925ED4DC98E5}" srcOrd="0" destOrd="0" presId="urn:microsoft.com/office/officeart/2008/layout/LinedList"/>
    <dgm:cxn modelId="{3AD43AFE-BBDE-4F64-B5B4-F86F1D75157E}" type="presOf" srcId="{42EA0406-646E-415A-89EA-1FE63BE909AC}" destId="{E5381D0E-11E0-46BC-BD53-4835F5EF7073}" srcOrd="0" destOrd="0" presId="urn:microsoft.com/office/officeart/2008/layout/LinedList"/>
    <dgm:cxn modelId="{841CBD3F-B002-42EF-9DE8-4EE330D7FEDC}" type="presOf" srcId="{C5348630-25DB-4D54-8DF2-EDA7EBAF4849}" destId="{E3DE7DD2-BA97-43D8-B1B3-DD2C23A4C2B6}" srcOrd="0" destOrd="0" presId="urn:microsoft.com/office/officeart/2008/layout/LinedList"/>
    <dgm:cxn modelId="{54BECF17-9F4F-4E56-8B5D-EB76E034962F}" type="presOf" srcId="{6B3A1703-7537-46B7-B9CF-3B5C0C8F6E63}" destId="{0F8F1C50-B062-4334-B2CA-9C63E952F1B2}" srcOrd="0" destOrd="0" presId="urn:microsoft.com/office/officeart/2008/layout/LinedList"/>
    <dgm:cxn modelId="{EEB88F6C-6B47-49A7-8D80-9A12DB9C0D26}" type="presOf" srcId="{5447DDB7-E4E4-45DE-B38E-5C6938C9DFB4}" destId="{E498A759-1398-4544-A8FC-455444A5DA1E}" srcOrd="0" destOrd="0" presId="urn:microsoft.com/office/officeart/2008/layout/LinedList"/>
    <dgm:cxn modelId="{C06A8352-5524-4122-97B9-AAAB59330888}" srcId="{902FCD57-8C2B-4FFD-8B13-9A941C450690}" destId="{C5348630-25DB-4D54-8DF2-EDA7EBAF4849}" srcOrd="0" destOrd="0" parTransId="{6019A14A-18B6-44CB-AB57-53B5ECF11E1B}" sibTransId="{BA3D1B5B-BE38-41FE-B9D2-3BCF192D694D}"/>
    <dgm:cxn modelId="{177B4FAD-CD6A-494F-8CDE-FC9CE95E3C01}" srcId="{902FCD57-8C2B-4FFD-8B13-9A941C450690}" destId="{42EA0406-646E-415A-89EA-1FE63BE909AC}" srcOrd="3" destOrd="0" parTransId="{C066575E-C940-4A9D-8A21-309AFC524FE3}" sibTransId="{4AF7BC3B-BEFE-4468-8071-8DBAEAFC6980}"/>
    <dgm:cxn modelId="{E15AD1E2-90E0-4CC8-AD5E-A66E88B8CF26}" type="presOf" srcId="{902FCD57-8C2B-4FFD-8B13-9A941C450690}" destId="{AC85948A-95B4-4EFD-9EF3-3EEA352377FC}" srcOrd="0" destOrd="0" presId="urn:microsoft.com/office/officeart/2008/layout/LinedList"/>
    <dgm:cxn modelId="{636A7370-DF55-4B9D-A390-A3E8459A8A60}" srcId="{902FCD57-8C2B-4FFD-8B13-9A941C450690}" destId="{6B3A1703-7537-46B7-B9CF-3B5C0C8F6E63}" srcOrd="1" destOrd="0" parTransId="{97E294E0-C509-44F2-926E-06DDAEE92DCA}" sibTransId="{08442625-AFCC-4410-A3E0-BC80B01920A5}"/>
    <dgm:cxn modelId="{90A667E7-B122-47BA-A06F-6445B4414D88}" srcId="{902FCD57-8C2B-4FFD-8B13-9A941C450690}" destId="{195A21B6-D161-42C0-8322-F96F9A891BF6}" srcOrd="2" destOrd="0" parTransId="{21EA8187-0EBE-40FE-A9B9-6AAE42523FC2}" sibTransId="{0EA7AA57-1E20-4E35-A891-376DE72A52C0}"/>
    <dgm:cxn modelId="{85D0216B-7375-472C-A766-9C134AC66BF7}" srcId="{902FCD57-8C2B-4FFD-8B13-9A941C450690}" destId="{5447DDB7-E4E4-45DE-B38E-5C6938C9DFB4}" srcOrd="4" destOrd="0" parTransId="{9B2470E7-9F1A-4ACC-8DAD-29A5669FC6F4}" sibTransId="{AE1B39E5-EED0-48DB-AE6F-FD1234A2C62A}"/>
    <dgm:cxn modelId="{DED485BA-46CF-48B5-A4E6-DB4C1C61A729}" type="presParOf" srcId="{AC85948A-95B4-4EFD-9EF3-3EEA352377FC}" destId="{9DDD8748-DF26-4060-85BF-72BA6026A079}" srcOrd="0" destOrd="0" presId="urn:microsoft.com/office/officeart/2008/layout/LinedList"/>
    <dgm:cxn modelId="{B92E01D5-2591-487C-83D2-BA4D233B3965}" type="presParOf" srcId="{AC85948A-95B4-4EFD-9EF3-3EEA352377FC}" destId="{FA7EF38E-A113-437B-8066-E55BF2D4D45D}" srcOrd="1" destOrd="0" presId="urn:microsoft.com/office/officeart/2008/layout/LinedList"/>
    <dgm:cxn modelId="{5CBE7FD5-00F1-4822-AAD9-A4BA76B001CA}" type="presParOf" srcId="{FA7EF38E-A113-437B-8066-E55BF2D4D45D}" destId="{E3DE7DD2-BA97-43D8-B1B3-DD2C23A4C2B6}" srcOrd="0" destOrd="0" presId="urn:microsoft.com/office/officeart/2008/layout/LinedList"/>
    <dgm:cxn modelId="{2BFB5544-654B-4535-9D97-A05C8375207F}" type="presParOf" srcId="{FA7EF38E-A113-437B-8066-E55BF2D4D45D}" destId="{84262F19-0785-40CB-97C6-4E993F38DC92}" srcOrd="1" destOrd="0" presId="urn:microsoft.com/office/officeart/2008/layout/LinedList"/>
    <dgm:cxn modelId="{605A80F3-1B2E-47EF-9CF4-4DC682382C68}" type="presParOf" srcId="{AC85948A-95B4-4EFD-9EF3-3EEA352377FC}" destId="{800CC2D5-C2FF-4F45-B7C7-A7DA3A9B821D}" srcOrd="2" destOrd="0" presId="urn:microsoft.com/office/officeart/2008/layout/LinedList"/>
    <dgm:cxn modelId="{55709174-F75C-4F5C-849D-F348AB39C7CE}" type="presParOf" srcId="{AC85948A-95B4-4EFD-9EF3-3EEA352377FC}" destId="{4146BDB1-C9D0-4FC2-8E89-9CF28C29A63B}" srcOrd="3" destOrd="0" presId="urn:microsoft.com/office/officeart/2008/layout/LinedList"/>
    <dgm:cxn modelId="{05906847-040E-4A66-9456-BBD00575EA81}" type="presParOf" srcId="{4146BDB1-C9D0-4FC2-8E89-9CF28C29A63B}" destId="{0F8F1C50-B062-4334-B2CA-9C63E952F1B2}" srcOrd="0" destOrd="0" presId="urn:microsoft.com/office/officeart/2008/layout/LinedList"/>
    <dgm:cxn modelId="{53AA7991-94F3-4019-804D-EB6C123E9003}" type="presParOf" srcId="{4146BDB1-C9D0-4FC2-8E89-9CF28C29A63B}" destId="{39B372D3-DC60-4559-A8AE-89497DEFD065}" srcOrd="1" destOrd="0" presId="urn:microsoft.com/office/officeart/2008/layout/LinedList"/>
    <dgm:cxn modelId="{450AE32C-15DA-4800-982F-3C762475E3D7}" type="presParOf" srcId="{AC85948A-95B4-4EFD-9EF3-3EEA352377FC}" destId="{4E7A43B2-85C2-4BDB-970D-CF7BAE28F1F8}" srcOrd="4" destOrd="0" presId="urn:microsoft.com/office/officeart/2008/layout/LinedList"/>
    <dgm:cxn modelId="{F25C1090-CE16-4D95-8721-AD6B05FAAA72}" type="presParOf" srcId="{AC85948A-95B4-4EFD-9EF3-3EEA352377FC}" destId="{77E7B588-9EAE-43B4-9287-FBD5E7A9F340}" srcOrd="5" destOrd="0" presId="urn:microsoft.com/office/officeart/2008/layout/LinedList"/>
    <dgm:cxn modelId="{E8AE18F4-463D-423C-86D3-1BD546C4012F}" type="presParOf" srcId="{77E7B588-9EAE-43B4-9287-FBD5E7A9F340}" destId="{18BED7AD-5AAB-428E-936E-925ED4DC98E5}" srcOrd="0" destOrd="0" presId="urn:microsoft.com/office/officeart/2008/layout/LinedList"/>
    <dgm:cxn modelId="{866AC8EF-8FC6-42F8-B310-A42EA5A3450A}" type="presParOf" srcId="{77E7B588-9EAE-43B4-9287-FBD5E7A9F340}" destId="{2FDE0AD9-9C56-43F5-A497-CFA939A66A77}" srcOrd="1" destOrd="0" presId="urn:microsoft.com/office/officeart/2008/layout/LinedList"/>
    <dgm:cxn modelId="{B002EAB6-7FF7-44F8-B45F-9069C33525F4}" type="presParOf" srcId="{AC85948A-95B4-4EFD-9EF3-3EEA352377FC}" destId="{10B7330A-9253-4DCF-8D19-2A780AA2E6DD}" srcOrd="6" destOrd="0" presId="urn:microsoft.com/office/officeart/2008/layout/LinedList"/>
    <dgm:cxn modelId="{BC1DC41D-D980-4B42-BE42-C450A1A2A662}" type="presParOf" srcId="{AC85948A-95B4-4EFD-9EF3-3EEA352377FC}" destId="{91BDDC1C-FFEF-415A-B334-DC535128F1FE}" srcOrd="7" destOrd="0" presId="urn:microsoft.com/office/officeart/2008/layout/LinedList"/>
    <dgm:cxn modelId="{30F1032A-6EF7-47F0-B720-D69F02F8B858}" type="presParOf" srcId="{91BDDC1C-FFEF-415A-B334-DC535128F1FE}" destId="{E5381D0E-11E0-46BC-BD53-4835F5EF7073}" srcOrd="0" destOrd="0" presId="urn:microsoft.com/office/officeart/2008/layout/LinedList"/>
    <dgm:cxn modelId="{81F2E98E-C3D0-4874-AA7E-901EDD518616}" type="presParOf" srcId="{91BDDC1C-FFEF-415A-B334-DC535128F1FE}" destId="{EE38A070-C9B9-4F83-AC15-E7A6234A2D77}" srcOrd="1" destOrd="0" presId="urn:microsoft.com/office/officeart/2008/layout/LinedList"/>
    <dgm:cxn modelId="{6E9A7714-C6A3-43DC-9F7C-2B8002C1CD88}" type="presParOf" srcId="{AC85948A-95B4-4EFD-9EF3-3EEA352377FC}" destId="{511453FF-91B2-44CE-86E6-D7075DCA2546}" srcOrd="8" destOrd="0" presId="urn:microsoft.com/office/officeart/2008/layout/LinedList"/>
    <dgm:cxn modelId="{BE19DB5D-C2C5-46C1-88DE-5699CF925A59}" type="presParOf" srcId="{AC85948A-95B4-4EFD-9EF3-3EEA352377FC}" destId="{449D57F5-DD21-4D32-B0A6-3BBBC565BC16}" srcOrd="9" destOrd="0" presId="urn:microsoft.com/office/officeart/2008/layout/LinedList"/>
    <dgm:cxn modelId="{946008D4-532A-4FC9-83C9-A5CC58E8FAC8}" type="presParOf" srcId="{449D57F5-DD21-4D32-B0A6-3BBBC565BC16}" destId="{E498A759-1398-4544-A8FC-455444A5DA1E}" srcOrd="0" destOrd="0" presId="urn:microsoft.com/office/officeart/2008/layout/LinedList"/>
    <dgm:cxn modelId="{1F4AD420-808F-4F18-AEFD-884CD3C936D0}" type="presParOf" srcId="{449D57F5-DD21-4D32-B0A6-3BBBC565BC16}" destId="{01FEA4E9-0023-4EB4-8115-AFA95518B0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E1836B-F93B-4656-9F96-6781953794B4}" type="doc">
      <dgm:prSet loTypeId="urn:microsoft.com/office/officeart/2008/layout/VerticalCurvedList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924AADD-C517-4B0E-8277-74683F85F044}">
      <dgm:prSet custT="1"/>
      <dgm:spPr/>
      <dgm:t>
        <a:bodyPr/>
        <a:lstStyle/>
        <a:p>
          <a:r>
            <a:rPr lang="ru-RU" sz="1400" b="1" dirty="0">
              <a:solidFill>
                <a:srgbClr val="525252"/>
              </a:solidFill>
            </a:rPr>
            <a:t>Осуществление иных мероприятий, направленных на преодоление трудной жизненной ситуации</a:t>
          </a:r>
        </a:p>
      </dgm:t>
    </dgm:pt>
    <dgm:pt modelId="{7C6D9A1B-F3D2-416C-8E6A-D7438541F902}" type="parTrans" cxnId="{9FBA7990-7FEB-44F9-8683-C3EFF9D618D0}">
      <dgm:prSet/>
      <dgm:spPr/>
      <dgm:t>
        <a:bodyPr/>
        <a:lstStyle/>
        <a:p>
          <a:endParaRPr lang="ru-RU"/>
        </a:p>
      </dgm:t>
    </dgm:pt>
    <dgm:pt modelId="{75A038EE-7DD5-4592-8F20-7DB489561FC2}" type="sibTrans" cxnId="{9FBA7990-7FEB-44F9-8683-C3EFF9D618D0}">
      <dgm:prSet/>
      <dgm:spPr/>
      <dgm:t>
        <a:bodyPr/>
        <a:lstStyle/>
        <a:p>
          <a:endParaRPr lang="ru-RU"/>
        </a:p>
      </dgm:t>
    </dgm:pt>
    <dgm:pt modelId="{C45D25E8-9785-4417-99C2-B066E65CF3BA}">
      <dgm:prSet custT="1"/>
      <dgm:spPr/>
      <dgm:t>
        <a:bodyPr/>
        <a:lstStyle/>
        <a:p>
          <a:r>
            <a:rPr lang="ru-RU" sz="1400" b="1" dirty="0">
              <a:solidFill>
                <a:srgbClr val="525252"/>
              </a:solidFill>
            </a:rPr>
            <a:t>в зависимости от индивидуальной программы социальной адаптации</a:t>
          </a:r>
        </a:p>
      </dgm:t>
    </dgm:pt>
    <dgm:pt modelId="{7435CF2E-6100-4D17-AA30-BA00EADA851C}" type="parTrans" cxnId="{EA1380A2-8448-4964-A10E-D67D488E3C9D}">
      <dgm:prSet/>
      <dgm:spPr/>
      <dgm:t>
        <a:bodyPr/>
        <a:lstStyle/>
        <a:p>
          <a:endParaRPr lang="ru-RU"/>
        </a:p>
      </dgm:t>
    </dgm:pt>
    <dgm:pt modelId="{30FC31D0-7A97-4705-AADC-D2B203F3CEAC}" type="sibTrans" cxnId="{EA1380A2-8448-4964-A10E-D67D488E3C9D}">
      <dgm:prSet/>
      <dgm:spPr/>
      <dgm:t>
        <a:bodyPr/>
        <a:lstStyle/>
        <a:p>
          <a:endParaRPr lang="ru-RU"/>
        </a:p>
      </dgm:t>
    </dgm:pt>
    <dgm:pt modelId="{36ABD206-D507-4D1A-9E23-5AD4B32C2A55}">
      <dgm:prSet custT="1"/>
      <dgm:spPr/>
      <dgm:t>
        <a:bodyPr/>
        <a:lstStyle/>
        <a:p>
          <a:r>
            <a:rPr lang="ru-RU" sz="1050" b="1" dirty="0">
              <a:solidFill>
                <a:srgbClr val="525252"/>
              </a:solidFill>
            </a:rPr>
            <a:t>в зависимости от индивидуальной программы, </a:t>
          </a:r>
          <a:br>
            <a:rPr lang="ru-RU" sz="1050" b="1" dirty="0">
              <a:solidFill>
                <a:srgbClr val="525252"/>
              </a:solidFill>
            </a:rPr>
          </a:br>
          <a:r>
            <a:rPr lang="ru-RU" sz="1050" b="1" dirty="0">
              <a:solidFill>
                <a:srgbClr val="525252"/>
              </a:solidFill>
            </a:rPr>
            <a:t>но не более размера величины прожиточного минимума для трудоспособного населения в РМЭ, за второй квартал года, предшествующего году заключения социального контракта </a:t>
          </a:r>
          <a:br>
            <a:rPr lang="ru-RU" sz="1050" b="1" dirty="0">
              <a:solidFill>
                <a:srgbClr val="525252"/>
              </a:solidFill>
            </a:rPr>
          </a:br>
          <a:r>
            <a:rPr lang="ru-RU" sz="1050" b="1" dirty="0">
              <a:solidFill>
                <a:srgbClr val="525252"/>
              </a:solidFill>
            </a:rPr>
            <a:t>(в 2020 г. – 10498 руб.)</a:t>
          </a:r>
        </a:p>
      </dgm:t>
    </dgm:pt>
    <dgm:pt modelId="{11312C39-7685-4443-B3F0-D7EA12BC7AF1}" type="parTrans" cxnId="{FA3C000D-12E7-4537-8CB0-D8E13DB9CCFF}">
      <dgm:prSet/>
      <dgm:spPr/>
      <dgm:t>
        <a:bodyPr/>
        <a:lstStyle/>
        <a:p>
          <a:endParaRPr lang="ru-RU"/>
        </a:p>
      </dgm:t>
    </dgm:pt>
    <dgm:pt modelId="{80E14F93-C98B-4909-B13F-8D15BBEDE694}" type="sibTrans" cxnId="{FA3C000D-12E7-4537-8CB0-D8E13DB9CCFF}">
      <dgm:prSet/>
      <dgm:spPr/>
      <dgm:t>
        <a:bodyPr/>
        <a:lstStyle/>
        <a:p>
          <a:endParaRPr lang="ru-RU"/>
        </a:p>
      </dgm:t>
    </dgm:pt>
    <dgm:pt modelId="{B6419BE6-FDCD-4AC8-B9D6-C31CDB3B891A}">
      <dgm:prSet custT="1"/>
      <dgm:spPr/>
      <dgm:t>
        <a:bodyPr/>
        <a:lstStyle/>
        <a:p>
          <a:r>
            <a:rPr lang="ru-RU" sz="1400" b="1" dirty="0">
              <a:solidFill>
                <a:srgbClr val="525252"/>
              </a:solidFill>
            </a:rPr>
            <a:t>до 12 месяцев</a:t>
          </a:r>
        </a:p>
      </dgm:t>
    </dgm:pt>
    <dgm:pt modelId="{556A230D-963F-4475-AF09-09C7A431E81F}" type="parTrans" cxnId="{B5DF9A60-C693-4DE8-A391-932F9218E2C0}">
      <dgm:prSet/>
      <dgm:spPr/>
      <dgm:t>
        <a:bodyPr/>
        <a:lstStyle/>
        <a:p>
          <a:endParaRPr lang="ru-RU"/>
        </a:p>
      </dgm:t>
    </dgm:pt>
    <dgm:pt modelId="{B03224C0-AF21-4528-8A52-75533A80A5C5}" type="sibTrans" cxnId="{B5DF9A60-C693-4DE8-A391-932F9218E2C0}">
      <dgm:prSet/>
      <dgm:spPr/>
      <dgm:t>
        <a:bodyPr/>
        <a:lstStyle/>
        <a:p>
          <a:endParaRPr lang="ru-RU"/>
        </a:p>
      </dgm:t>
    </dgm:pt>
    <dgm:pt modelId="{5E88EAE1-06C0-4391-8F26-103FB92CDAC1}">
      <dgm:prSet custT="1"/>
      <dgm:spPr/>
      <dgm:t>
        <a:bodyPr/>
        <a:lstStyle/>
        <a:p>
          <a:r>
            <a:rPr lang="ru-RU" sz="1400" b="1" dirty="0">
              <a:solidFill>
                <a:srgbClr val="525252"/>
              </a:solidFill>
            </a:rPr>
            <a:t>Центры занятости населения </a:t>
          </a:r>
        </a:p>
        <a:p>
          <a:r>
            <a:rPr lang="ru-RU" sz="1400" b="1" dirty="0">
              <a:solidFill>
                <a:srgbClr val="525252"/>
              </a:solidFill>
            </a:rPr>
            <a:t>Центры предоставления мер </a:t>
          </a:r>
          <a:r>
            <a:rPr lang="ru-RU" sz="1400" b="1" dirty="0" err="1">
              <a:solidFill>
                <a:srgbClr val="525252"/>
              </a:solidFill>
            </a:rPr>
            <a:t>соцподдержки</a:t>
          </a:r>
          <a:r>
            <a:rPr lang="ru-RU" sz="1400" b="1" dirty="0">
              <a:solidFill>
                <a:srgbClr val="525252"/>
              </a:solidFill>
            </a:rPr>
            <a:t> населению</a:t>
          </a:r>
        </a:p>
      </dgm:t>
    </dgm:pt>
    <dgm:pt modelId="{F3DCD42B-D723-444D-81F0-46D13B5B4D44}" type="parTrans" cxnId="{87241168-7713-4131-A465-71D0CC3D229B}">
      <dgm:prSet/>
      <dgm:spPr/>
      <dgm:t>
        <a:bodyPr/>
        <a:lstStyle/>
        <a:p>
          <a:endParaRPr lang="ru-RU"/>
        </a:p>
      </dgm:t>
    </dgm:pt>
    <dgm:pt modelId="{D2A2A5E4-1629-440F-825D-CC6045E93D0E}" type="sibTrans" cxnId="{87241168-7713-4131-A465-71D0CC3D229B}">
      <dgm:prSet/>
      <dgm:spPr/>
      <dgm:t>
        <a:bodyPr/>
        <a:lstStyle/>
        <a:p>
          <a:endParaRPr lang="ru-RU"/>
        </a:p>
      </dgm:t>
    </dgm:pt>
    <dgm:pt modelId="{404CE14A-5206-4F38-85A6-D6607BD27F4E}" type="pres">
      <dgm:prSet presAssocID="{E0E1836B-F93B-4656-9F96-6781953794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6AEFD47-E10B-4F81-962D-6B57C19B486A}" type="pres">
      <dgm:prSet presAssocID="{E0E1836B-F93B-4656-9F96-6781953794B4}" presName="Name1" presStyleCnt="0"/>
      <dgm:spPr/>
    </dgm:pt>
    <dgm:pt modelId="{6B554925-44E6-4865-B496-28C559B8569A}" type="pres">
      <dgm:prSet presAssocID="{E0E1836B-F93B-4656-9F96-6781953794B4}" presName="cycle" presStyleCnt="0"/>
      <dgm:spPr/>
    </dgm:pt>
    <dgm:pt modelId="{D585573F-FDD6-49BD-B1FB-E7850FF74768}" type="pres">
      <dgm:prSet presAssocID="{E0E1836B-F93B-4656-9F96-6781953794B4}" presName="srcNode" presStyleLbl="node1" presStyleIdx="0" presStyleCnt="5"/>
      <dgm:spPr/>
    </dgm:pt>
    <dgm:pt modelId="{D5CBEEC6-90F1-483C-9AD6-A3CFBAFB1908}" type="pres">
      <dgm:prSet presAssocID="{E0E1836B-F93B-4656-9F96-6781953794B4}" presName="conn" presStyleLbl="parChTrans1D2" presStyleIdx="0" presStyleCnt="1"/>
      <dgm:spPr/>
      <dgm:t>
        <a:bodyPr/>
        <a:lstStyle/>
        <a:p>
          <a:endParaRPr lang="ru-RU"/>
        </a:p>
      </dgm:t>
    </dgm:pt>
    <dgm:pt modelId="{89F60C2B-E69E-4083-9116-47D371948C3E}" type="pres">
      <dgm:prSet presAssocID="{E0E1836B-F93B-4656-9F96-6781953794B4}" presName="extraNode" presStyleLbl="node1" presStyleIdx="0" presStyleCnt="5"/>
      <dgm:spPr/>
    </dgm:pt>
    <dgm:pt modelId="{D2C9A125-C3BA-4103-B2D9-2577B0115F5D}" type="pres">
      <dgm:prSet presAssocID="{E0E1836B-F93B-4656-9F96-6781953794B4}" presName="dstNode" presStyleLbl="node1" presStyleIdx="0" presStyleCnt="5"/>
      <dgm:spPr/>
    </dgm:pt>
    <dgm:pt modelId="{B4EE1A72-2724-46E4-A37B-C833E519D3A2}" type="pres">
      <dgm:prSet presAssocID="{7924AADD-C517-4B0E-8277-74683F85F04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24EB2-F39F-4723-99B4-E7A827289CDC}" type="pres">
      <dgm:prSet presAssocID="{7924AADD-C517-4B0E-8277-74683F85F044}" presName="accent_1" presStyleCnt="0"/>
      <dgm:spPr/>
    </dgm:pt>
    <dgm:pt modelId="{A37A6F2C-9006-4430-87B2-36F38F2C707F}" type="pres">
      <dgm:prSet presAssocID="{7924AADD-C517-4B0E-8277-74683F85F044}" presName="accentRepeatNode" presStyleLbl="solidFgAcc1" presStyleIdx="0" presStyleCnt="5"/>
      <dgm:spPr/>
    </dgm:pt>
    <dgm:pt modelId="{8270B41B-4BFE-43B4-AE03-C7F28202FDF9}" type="pres">
      <dgm:prSet presAssocID="{C45D25E8-9785-4417-99C2-B066E65CF3B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72D85-1325-42AE-A951-F28C22C4592C}" type="pres">
      <dgm:prSet presAssocID="{C45D25E8-9785-4417-99C2-B066E65CF3BA}" presName="accent_2" presStyleCnt="0"/>
      <dgm:spPr/>
    </dgm:pt>
    <dgm:pt modelId="{F9351308-AF28-4480-B5B2-51BB2CC8CFF1}" type="pres">
      <dgm:prSet presAssocID="{C45D25E8-9785-4417-99C2-B066E65CF3BA}" presName="accentRepeatNode" presStyleLbl="solidFgAcc1" presStyleIdx="1" presStyleCnt="5"/>
      <dgm:spPr/>
    </dgm:pt>
    <dgm:pt modelId="{552A3C18-F67A-4726-A08F-47EC1447A796}" type="pres">
      <dgm:prSet presAssocID="{36ABD206-D507-4D1A-9E23-5AD4B32C2A55}" presName="text_3" presStyleLbl="node1" presStyleIdx="2" presStyleCnt="5" custScaleY="110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01423-C17D-42C1-AC52-F125D2376865}" type="pres">
      <dgm:prSet presAssocID="{36ABD206-D507-4D1A-9E23-5AD4B32C2A55}" presName="accent_3" presStyleCnt="0"/>
      <dgm:spPr/>
    </dgm:pt>
    <dgm:pt modelId="{D5CD9BF9-D331-4500-9325-5E88D4E5D0D0}" type="pres">
      <dgm:prSet presAssocID="{36ABD206-D507-4D1A-9E23-5AD4B32C2A55}" presName="accentRepeatNode" presStyleLbl="solidFgAcc1" presStyleIdx="2" presStyleCnt="5"/>
      <dgm:spPr/>
    </dgm:pt>
    <dgm:pt modelId="{2BD2B568-C867-45F7-ACB1-FAFF53FFD0DC}" type="pres">
      <dgm:prSet presAssocID="{B6419BE6-FDCD-4AC8-B9D6-C31CDB3B891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F411D-A51A-497E-83D2-AED2D4CD67C0}" type="pres">
      <dgm:prSet presAssocID="{B6419BE6-FDCD-4AC8-B9D6-C31CDB3B891A}" presName="accent_4" presStyleCnt="0"/>
      <dgm:spPr/>
    </dgm:pt>
    <dgm:pt modelId="{04A56E55-7292-4DBF-83D8-275461CBB21F}" type="pres">
      <dgm:prSet presAssocID="{B6419BE6-FDCD-4AC8-B9D6-C31CDB3B891A}" presName="accentRepeatNode" presStyleLbl="solidFgAcc1" presStyleIdx="3" presStyleCnt="5"/>
      <dgm:spPr/>
    </dgm:pt>
    <dgm:pt modelId="{EE646BDB-F312-4F28-BCE4-A66CB834AE69}" type="pres">
      <dgm:prSet presAssocID="{5E88EAE1-06C0-4391-8F26-103FB92CDAC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A6AD7-C87C-4006-8CF8-89DC7805ACE4}" type="pres">
      <dgm:prSet presAssocID="{5E88EAE1-06C0-4391-8F26-103FB92CDAC1}" presName="accent_5" presStyleCnt="0"/>
      <dgm:spPr/>
    </dgm:pt>
    <dgm:pt modelId="{2DD5D5E6-1DEF-42CF-9BDE-629F81547046}" type="pres">
      <dgm:prSet presAssocID="{5E88EAE1-06C0-4391-8F26-103FB92CDAC1}" presName="accentRepeatNode" presStyleLbl="solidFgAcc1" presStyleIdx="4" presStyleCnt="5"/>
      <dgm:spPr/>
    </dgm:pt>
  </dgm:ptLst>
  <dgm:cxnLst>
    <dgm:cxn modelId="{EA1380A2-8448-4964-A10E-D67D488E3C9D}" srcId="{E0E1836B-F93B-4656-9F96-6781953794B4}" destId="{C45D25E8-9785-4417-99C2-B066E65CF3BA}" srcOrd="1" destOrd="0" parTransId="{7435CF2E-6100-4D17-AA30-BA00EADA851C}" sibTransId="{30FC31D0-7A97-4705-AADC-D2B203F3CEAC}"/>
    <dgm:cxn modelId="{B5DF9A60-C693-4DE8-A391-932F9218E2C0}" srcId="{E0E1836B-F93B-4656-9F96-6781953794B4}" destId="{B6419BE6-FDCD-4AC8-B9D6-C31CDB3B891A}" srcOrd="3" destOrd="0" parTransId="{556A230D-963F-4475-AF09-09C7A431E81F}" sibTransId="{B03224C0-AF21-4528-8A52-75533A80A5C5}"/>
    <dgm:cxn modelId="{1C7534FD-AEB0-43C4-9676-3EE49744A5AD}" type="presOf" srcId="{75A038EE-7DD5-4592-8F20-7DB489561FC2}" destId="{D5CBEEC6-90F1-483C-9AD6-A3CFBAFB1908}" srcOrd="0" destOrd="0" presId="urn:microsoft.com/office/officeart/2008/layout/VerticalCurvedList"/>
    <dgm:cxn modelId="{F3E941A7-0585-4C7E-8AB7-0C5C5E515B6B}" type="presOf" srcId="{E0E1836B-F93B-4656-9F96-6781953794B4}" destId="{404CE14A-5206-4F38-85A6-D6607BD27F4E}" srcOrd="0" destOrd="0" presId="urn:microsoft.com/office/officeart/2008/layout/VerticalCurvedList"/>
    <dgm:cxn modelId="{9C69F352-7445-446B-AAE4-3296291C7DC2}" type="presOf" srcId="{C45D25E8-9785-4417-99C2-B066E65CF3BA}" destId="{8270B41B-4BFE-43B4-AE03-C7F28202FDF9}" srcOrd="0" destOrd="0" presId="urn:microsoft.com/office/officeart/2008/layout/VerticalCurvedList"/>
    <dgm:cxn modelId="{FA3C000D-12E7-4537-8CB0-D8E13DB9CCFF}" srcId="{E0E1836B-F93B-4656-9F96-6781953794B4}" destId="{36ABD206-D507-4D1A-9E23-5AD4B32C2A55}" srcOrd="2" destOrd="0" parTransId="{11312C39-7685-4443-B3F0-D7EA12BC7AF1}" sibTransId="{80E14F93-C98B-4909-B13F-8D15BBEDE694}"/>
    <dgm:cxn modelId="{E70B298B-B954-4876-AA14-A22FA2C3FFDA}" type="presOf" srcId="{5E88EAE1-06C0-4391-8F26-103FB92CDAC1}" destId="{EE646BDB-F312-4F28-BCE4-A66CB834AE69}" srcOrd="0" destOrd="0" presId="urn:microsoft.com/office/officeart/2008/layout/VerticalCurvedList"/>
    <dgm:cxn modelId="{9FBA7990-7FEB-44F9-8683-C3EFF9D618D0}" srcId="{E0E1836B-F93B-4656-9F96-6781953794B4}" destId="{7924AADD-C517-4B0E-8277-74683F85F044}" srcOrd="0" destOrd="0" parTransId="{7C6D9A1B-F3D2-416C-8E6A-D7438541F902}" sibTransId="{75A038EE-7DD5-4592-8F20-7DB489561FC2}"/>
    <dgm:cxn modelId="{316D1A51-D2BE-4CB4-AF1B-56B7A0F2F1C1}" type="presOf" srcId="{B6419BE6-FDCD-4AC8-B9D6-C31CDB3B891A}" destId="{2BD2B568-C867-45F7-ACB1-FAFF53FFD0DC}" srcOrd="0" destOrd="0" presId="urn:microsoft.com/office/officeart/2008/layout/VerticalCurvedList"/>
    <dgm:cxn modelId="{4F9DB93D-BDC3-4D6A-BA5E-799BBBD1C3C0}" type="presOf" srcId="{7924AADD-C517-4B0E-8277-74683F85F044}" destId="{B4EE1A72-2724-46E4-A37B-C833E519D3A2}" srcOrd="0" destOrd="0" presId="urn:microsoft.com/office/officeart/2008/layout/VerticalCurvedList"/>
    <dgm:cxn modelId="{87241168-7713-4131-A465-71D0CC3D229B}" srcId="{E0E1836B-F93B-4656-9F96-6781953794B4}" destId="{5E88EAE1-06C0-4391-8F26-103FB92CDAC1}" srcOrd="4" destOrd="0" parTransId="{F3DCD42B-D723-444D-81F0-46D13B5B4D44}" sibTransId="{D2A2A5E4-1629-440F-825D-CC6045E93D0E}"/>
    <dgm:cxn modelId="{05CEC92E-E0C8-463B-A921-F4613CE6F0A1}" type="presOf" srcId="{36ABD206-D507-4D1A-9E23-5AD4B32C2A55}" destId="{552A3C18-F67A-4726-A08F-47EC1447A796}" srcOrd="0" destOrd="0" presId="urn:microsoft.com/office/officeart/2008/layout/VerticalCurvedList"/>
    <dgm:cxn modelId="{176EE75D-69F5-44F6-90E4-D6C41E14977E}" type="presParOf" srcId="{404CE14A-5206-4F38-85A6-D6607BD27F4E}" destId="{D6AEFD47-E10B-4F81-962D-6B57C19B486A}" srcOrd="0" destOrd="0" presId="urn:microsoft.com/office/officeart/2008/layout/VerticalCurvedList"/>
    <dgm:cxn modelId="{90967FD6-7357-4D5B-82C6-AACAD7519084}" type="presParOf" srcId="{D6AEFD47-E10B-4F81-962D-6B57C19B486A}" destId="{6B554925-44E6-4865-B496-28C559B8569A}" srcOrd="0" destOrd="0" presId="urn:microsoft.com/office/officeart/2008/layout/VerticalCurvedList"/>
    <dgm:cxn modelId="{94731020-EF26-4A69-B376-ACFA97241368}" type="presParOf" srcId="{6B554925-44E6-4865-B496-28C559B8569A}" destId="{D585573F-FDD6-49BD-B1FB-E7850FF74768}" srcOrd="0" destOrd="0" presId="urn:microsoft.com/office/officeart/2008/layout/VerticalCurvedList"/>
    <dgm:cxn modelId="{6F167F9D-B7C2-43D5-A628-245F0C32419A}" type="presParOf" srcId="{6B554925-44E6-4865-B496-28C559B8569A}" destId="{D5CBEEC6-90F1-483C-9AD6-A3CFBAFB1908}" srcOrd="1" destOrd="0" presId="urn:microsoft.com/office/officeart/2008/layout/VerticalCurvedList"/>
    <dgm:cxn modelId="{CE557303-6DD1-4C24-82AF-87B5CE7AC842}" type="presParOf" srcId="{6B554925-44E6-4865-B496-28C559B8569A}" destId="{89F60C2B-E69E-4083-9116-47D371948C3E}" srcOrd="2" destOrd="0" presId="urn:microsoft.com/office/officeart/2008/layout/VerticalCurvedList"/>
    <dgm:cxn modelId="{DE1D45EF-B6DD-481C-84BB-3145F97DE303}" type="presParOf" srcId="{6B554925-44E6-4865-B496-28C559B8569A}" destId="{D2C9A125-C3BA-4103-B2D9-2577B0115F5D}" srcOrd="3" destOrd="0" presId="urn:microsoft.com/office/officeart/2008/layout/VerticalCurvedList"/>
    <dgm:cxn modelId="{7A5389E3-B05D-4636-97D5-675119EC8D51}" type="presParOf" srcId="{D6AEFD47-E10B-4F81-962D-6B57C19B486A}" destId="{B4EE1A72-2724-46E4-A37B-C833E519D3A2}" srcOrd="1" destOrd="0" presId="urn:microsoft.com/office/officeart/2008/layout/VerticalCurvedList"/>
    <dgm:cxn modelId="{F676B0BA-EBFE-4E72-AC6D-B6A79E1F42F3}" type="presParOf" srcId="{D6AEFD47-E10B-4F81-962D-6B57C19B486A}" destId="{D8024EB2-F39F-4723-99B4-E7A827289CDC}" srcOrd="2" destOrd="0" presId="urn:microsoft.com/office/officeart/2008/layout/VerticalCurvedList"/>
    <dgm:cxn modelId="{A1C15859-DF9A-44CC-8267-C8D82FB8E657}" type="presParOf" srcId="{D8024EB2-F39F-4723-99B4-E7A827289CDC}" destId="{A37A6F2C-9006-4430-87B2-36F38F2C707F}" srcOrd="0" destOrd="0" presId="urn:microsoft.com/office/officeart/2008/layout/VerticalCurvedList"/>
    <dgm:cxn modelId="{924B6E9C-8C0A-4A72-B65D-8245391B6A6F}" type="presParOf" srcId="{D6AEFD47-E10B-4F81-962D-6B57C19B486A}" destId="{8270B41B-4BFE-43B4-AE03-C7F28202FDF9}" srcOrd="3" destOrd="0" presId="urn:microsoft.com/office/officeart/2008/layout/VerticalCurvedList"/>
    <dgm:cxn modelId="{67C0C637-4090-425E-A16A-8DC31C32DF60}" type="presParOf" srcId="{D6AEFD47-E10B-4F81-962D-6B57C19B486A}" destId="{57C72D85-1325-42AE-A951-F28C22C4592C}" srcOrd="4" destOrd="0" presId="urn:microsoft.com/office/officeart/2008/layout/VerticalCurvedList"/>
    <dgm:cxn modelId="{68FEF2AC-8B7B-42A0-B8ED-E2E794EBD3D7}" type="presParOf" srcId="{57C72D85-1325-42AE-A951-F28C22C4592C}" destId="{F9351308-AF28-4480-B5B2-51BB2CC8CFF1}" srcOrd="0" destOrd="0" presId="urn:microsoft.com/office/officeart/2008/layout/VerticalCurvedList"/>
    <dgm:cxn modelId="{5B898E2C-7EEA-4BD4-957E-7F93CEE828EE}" type="presParOf" srcId="{D6AEFD47-E10B-4F81-962D-6B57C19B486A}" destId="{552A3C18-F67A-4726-A08F-47EC1447A796}" srcOrd="5" destOrd="0" presId="urn:microsoft.com/office/officeart/2008/layout/VerticalCurvedList"/>
    <dgm:cxn modelId="{FE3FC62D-3F24-4E24-9C4A-0CB1522D3CB5}" type="presParOf" srcId="{D6AEFD47-E10B-4F81-962D-6B57C19B486A}" destId="{EFD01423-C17D-42C1-AC52-F125D2376865}" srcOrd="6" destOrd="0" presId="urn:microsoft.com/office/officeart/2008/layout/VerticalCurvedList"/>
    <dgm:cxn modelId="{26C0E188-C38B-40C3-8FBB-85D178897B7D}" type="presParOf" srcId="{EFD01423-C17D-42C1-AC52-F125D2376865}" destId="{D5CD9BF9-D331-4500-9325-5E88D4E5D0D0}" srcOrd="0" destOrd="0" presId="urn:microsoft.com/office/officeart/2008/layout/VerticalCurvedList"/>
    <dgm:cxn modelId="{CC7D25FF-9614-45E7-8D2B-78600AB15099}" type="presParOf" srcId="{D6AEFD47-E10B-4F81-962D-6B57C19B486A}" destId="{2BD2B568-C867-45F7-ACB1-FAFF53FFD0DC}" srcOrd="7" destOrd="0" presId="urn:microsoft.com/office/officeart/2008/layout/VerticalCurvedList"/>
    <dgm:cxn modelId="{FF4ABD22-064A-4115-8633-0FABEAB3E483}" type="presParOf" srcId="{D6AEFD47-E10B-4F81-962D-6B57C19B486A}" destId="{92AF411D-A51A-497E-83D2-AED2D4CD67C0}" srcOrd="8" destOrd="0" presId="urn:microsoft.com/office/officeart/2008/layout/VerticalCurvedList"/>
    <dgm:cxn modelId="{2F4084E0-8020-43D3-AF16-A3CD661EFB40}" type="presParOf" srcId="{92AF411D-A51A-497E-83D2-AED2D4CD67C0}" destId="{04A56E55-7292-4DBF-83D8-275461CBB21F}" srcOrd="0" destOrd="0" presId="urn:microsoft.com/office/officeart/2008/layout/VerticalCurvedList"/>
    <dgm:cxn modelId="{6722B6A4-8846-4BC0-9370-74E19F23F9C5}" type="presParOf" srcId="{D6AEFD47-E10B-4F81-962D-6B57C19B486A}" destId="{EE646BDB-F312-4F28-BCE4-A66CB834AE69}" srcOrd="9" destOrd="0" presId="urn:microsoft.com/office/officeart/2008/layout/VerticalCurvedList"/>
    <dgm:cxn modelId="{41703FE8-2346-4D43-9018-E0C042B8DF58}" type="presParOf" srcId="{D6AEFD47-E10B-4F81-962D-6B57C19B486A}" destId="{CDFA6AD7-C87C-4006-8CF8-89DC7805ACE4}" srcOrd="10" destOrd="0" presId="urn:microsoft.com/office/officeart/2008/layout/VerticalCurvedList"/>
    <dgm:cxn modelId="{62134C8F-DF41-4269-9A5B-E8EF344334F3}" type="presParOf" srcId="{CDFA6AD7-C87C-4006-8CF8-89DC7805ACE4}" destId="{2DD5D5E6-1DEF-42CF-9BDE-629F815470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14B192-80BF-4B3D-A3CC-6024F22CD7F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F966EBC-8D8D-48C9-9E22-4C39CB990E57}">
      <dgm:prSet custT="1"/>
      <dgm:spPr/>
      <dgm:t>
        <a:bodyPr/>
        <a:lstStyle/>
        <a:p>
          <a:r>
            <a:rPr lang="ru-RU" sz="1200" b="1" dirty="0">
              <a:solidFill>
                <a:srgbClr val="212121"/>
              </a:solidFill>
            </a:rPr>
            <a:t>обеспечение потребности семей в услугах дошкольного образования (посещение ребенком детской дошкольной организации)</a:t>
          </a:r>
        </a:p>
      </dgm:t>
    </dgm:pt>
    <dgm:pt modelId="{2539FA43-915D-42A4-A4B0-ED2573F7BF06}" type="parTrans" cxnId="{339593C9-4721-4F94-8FF3-095162971406}">
      <dgm:prSet/>
      <dgm:spPr/>
      <dgm:t>
        <a:bodyPr/>
        <a:lstStyle/>
        <a:p>
          <a:endParaRPr lang="ru-RU"/>
        </a:p>
      </dgm:t>
    </dgm:pt>
    <dgm:pt modelId="{70FEA418-59C1-4DA9-9725-2F6013C1F9E4}" type="sibTrans" cxnId="{339593C9-4721-4F94-8FF3-095162971406}">
      <dgm:prSet/>
      <dgm:spPr/>
      <dgm:t>
        <a:bodyPr/>
        <a:lstStyle/>
        <a:p>
          <a:endParaRPr lang="ru-RU"/>
        </a:p>
      </dgm:t>
    </dgm:pt>
    <dgm:pt modelId="{26E0085E-CD9D-4EDF-8809-D4CC42B24C6E}">
      <dgm:prSet custT="1"/>
      <dgm:spPr/>
      <dgm:t>
        <a:bodyPr/>
        <a:lstStyle/>
        <a:p>
          <a:r>
            <a:rPr lang="ru-RU" sz="1200" b="1" dirty="0">
              <a:solidFill>
                <a:srgbClr val="212121"/>
              </a:solidFill>
            </a:rPr>
            <a:t>обеспечение условий для развития, воспитания и образования детей в семье (приобретение школьной формы и канцелярских принадлежностей)</a:t>
          </a:r>
        </a:p>
      </dgm:t>
    </dgm:pt>
    <dgm:pt modelId="{BF9EDDF4-6CEA-406A-93A8-42079359843E}" type="parTrans" cxnId="{29F90826-EA55-482D-A258-949790141BA2}">
      <dgm:prSet/>
      <dgm:spPr/>
      <dgm:t>
        <a:bodyPr/>
        <a:lstStyle/>
        <a:p>
          <a:endParaRPr lang="ru-RU"/>
        </a:p>
      </dgm:t>
    </dgm:pt>
    <dgm:pt modelId="{B77AA54D-1FA5-4221-AC65-E2E95793D084}" type="sibTrans" cxnId="{29F90826-EA55-482D-A258-949790141BA2}">
      <dgm:prSet/>
      <dgm:spPr/>
      <dgm:t>
        <a:bodyPr/>
        <a:lstStyle/>
        <a:p>
          <a:endParaRPr lang="ru-RU"/>
        </a:p>
      </dgm:t>
    </dgm:pt>
    <dgm:pt modelId="{824F9657-6B5F-439B-98FA-CE4643DF28DB}">
      <dgm:prSet custT="1"/>
      <dgm:spPr/>
      <dgm:t>
        <a:bodyPr/>
        <a:lstStyle/>
        <a:p>
          <a:r>
            <a:rPr lang="ru-RU" sz="1200" b="1" dirty="0">
              <a:solidFill>
                <a:srgbClr val="212121"/>
              </a:solidFill>
            </a:rPr>
            <a:t>осуществление ремонта жилья и хозяйственных построек</a:t>
          </a:r>
          <a:endParaRPr lang="ru-RU" sz="1200" dirty="0">
            <a:solidFill>
              <a:srgbClr val="212121"/>
            </a:solidFill>
          </a:endParaRPr>
        </a:p>
      </dgm:t>
    </dgm:pt>
    <dgm:pt modelId="{C9DAE618-57DE-4B6E-B5F9-74062970A432}" type="parTrans" cxnId="{57606CFE-8BFA-4870-BE6F-DD3588C6A08F}">
      <dgm:prSet/>
      <dgm:spPr/>
      <dgm:t>
        <a:bodyPr/>
        <a:lstStyle/>
        <a:p>
          <a:endParaRPr lang="ru-RU"/>
        </a:p>
      </dgm:t>
    </dgm:pt>
    <dgm:pt modelId="{CCBAC450-C9C4-43C4-B7FA-3050D3383E53}" type="sibTrans" cxnId="{57606CFE-8BFA-4870-BE6F-DD3588C6A08F}">
      <dgm:prSet/>
      <dgm:spPr/>
      <dgm:t>
        <a:bodyPr/>
        <a:lstStyle/>
        <a:p>
          <a:endParaRPr lang="ru-RU"/>
        </a:p>
      </dgm:t>
    </dgm:pt>
    <dgm:pt modelId="{69F125DD-2DAA-49ED-8CD7-56C4740E9E63}">
      <dgm:prSet custT="1"/>
      <dgm:spPr/>
      <dgm:t>
        <a:bodyPr/>
        <a:lstStyle/>
        <a:p>
          <a:r>
            <a:rPr lang="ru-RU" sz="1200" b="1" dirty="0">
              <a:solidFill>
                <a:srgbClr val="212121"/>
              </a:solidFill>
            </a:rPr>
            <a:t>подготовка к </a:t>
          </a:r>
          <a:r>
            <a:rPr lang="ru-RU" sz="1200" b="1" dirty="0" err="1">
              <a:solidFill>
                <a:srgbClr val="212121"/>
              </a:solidFill>
            </a:rPr>
            <a:t>осенне</a:t>
          </a:r>
          <a:r>
            <a:rPr lang="ru-RU" sz="1200" b="1" dirty="0">
              <a:solidFill>
                <a:srgbClr val="212121"/>
              </a:solidFill>
            </a:rPr>
            <a:t> - зимнему отопительному периоду</a:t>
          </a:r>
          <a:endParaRPr lang="ru-RU" sz="1200" dirty="0">
            <a:solidFill>
              <a:srgbClr val="212121"/>
            </a:solidFill>
          </a:endParaRPr>
        </a:p>
      </dgm:t>
    </dgm:pt>
    <dgm:pt modelId="{1A68DFC7-D980-4105-A084-20BB5D874938}" type="parTrans" cxnId="{756F8C19-9238-4212-AB3C-F4FCC6A438F1}">
      <dgm:prSet/>
      <dgm:spPr/>
      <dgm:t>
        <a:bodyPr/>
        <a:lstStyle/>
        <a:p>
          <a:endParaRPr lang="ru-RU"/>
        </a:p>
      </dgm:t>
    </dgm:pt>
    <dgm:pt modelId="{C4E346A5-F80D-4EC0-9DFC-3EED8FC2BE8D}" type="sibTrans" cxnId="{756F8C19-9238-4212-AB3C-F4FCC6A438F1}">
      <dgm:prSet/>
      <dgm:spPr/>
      <dgm:t>
        <a:bodyPr/>
        <a:lstStyle/>
        <a:p>
          <a:endParaRPr lang="ru-RU"/>
        </a:p>
      </dgm:t>
    </dgm:pt>
    <dgm:pt modelId="{55382D52-7C14-4A81-BFD9-70D6923F4407}">
      <dgm:prSet custT="1"/>
      <dgm:spPr/>
      <dgm:t>
        <a:bodyPr/>
        <a:lstStyle/>
        <a:p>
          <a:r>
            <a:rPr lang="ru-RU" sz="1200" b="1" dirty="0">
              <a:solidFill>
                <a:srgbClr val="212121"/>
              </a:solidFill>
            </a:rPr>
            <a:t>единовременная материальная помощь в случае пожара или чрезвычайной ситуации</a:t>
          </a:r>
        </a:p>
      </dgm:t>
    </dgm:pt>
    <dgm:pt modelId="{3BCE255A-2D3F-49DF-9DD0-E8831DC37F18}" type="parTrans" cxnId="{C749C9E4-3FC6-475D-B5BE-AA28EA0E0FCB}">
      <dgm:prSet/>
      <dgm:spPr/>
      <dgm:t>
        <a:bodyPr/>
        <a:lstStyle/>
        <a:p>
          <a:endParaRPr lang="ru-RU"/>
        </a:p>
      </dgm:t>
    </dgm:pt>
    <dgm:pt modelId="{03D6DB9B-19D1-4539-8E60-1A832805C752}" type="sibTrans" cxnId="{C749C9E4-3FC6-475D-B5BE-AA28EA0E0FCB}">
      <dgm:prSet/>
      <dgm:spPr/>
      <dgm:t>
        <a:bodyPr/>
        <a:lstStyle/>
        <a:p>
          <a:endParaRPr lang="ru-RU"/>
        </a:p>
      </dgm:t>
    </dgm:pt>
    <dgm:pt modelId="{6DE2BD14-FE4C-4023-919A-6EB02597903A}">
      <dgm:prSet custT="1"/>
      <dgm:spPr/>
      <dgm:t>
        <a:bodyPr/>
        <a:lstStyle/>
        <a:p>
          <a:r>
            <a:rPr lang="ru-RU" sz="1100" b="1" dirty="0">
              <a:solidFill>
                <a:srgbClr val="212121"/>
              </a:solidFill>
            </a:rPr>
            <a:t>экстренные меры помощи (оплата жилого помещения и коммунальных услуг, проезд на транспорте в жизненно необходимых целях, питание детей в общеобразовательных и профессиональных образовательных организациях, приобретение продуктов питания, жизненно необходимых товаров и услуг)</a:t>
          </a:r>
        </a:p>
      </dgm:t>
    </dgm:pt>
    <dgm:pt modelId="{39F8B371-8F66-4919-BC4A-2EA004B648D7}" type="parTrans" cxnId="{229739EF-4BE3-4E8F-BAFD-BE766E78CEED}">
      <dgm:prSet/>
      <dgm:spPr/>
      <dgm:t>
        <a:bodyPr/>
        <a:lstStyle/>
        <a:p>
          <a:endParaRPr lang="ru-RU"/>
        </a:p>
      </dgm:t>
    </dgm:pt>
    <dgm:pt modelId="{13097D3C-4B31-4DF7-AD1E-4AC474B9174D}" type="sibTrans" cxnId="{229739EF-4BE3-4E8F-BAFD-BE766E78CEED}">
      <dgm:prSet/>
      <dgm:spPr/>
      <dgm:t>
        <a:bodyPr/>
        <a:lstStyle/>
        <a:p>
          <a:endParaRPr lang="ru-RU"/>
        </a:p>
      </dgm:t>
    </dgm:pt>
    <dgm:pt modelId="{3BE25183-8DB7-4BBD-A1D2-C10F66186EA4}">
      <dgm:prSet custT="1"/>
      <dgm:spPr/>
      <dgm:t>
        <a:bodyPr/>
        <a:lstStyle/>
        <a:p>
          <a:r>
            <a:rPr lang="ru-RU" sz="1200" b="1" dirty="0">
              <a:solidFill>
                <a:srgbClr val="212121"/>
              </a:solidFill>
            </a:rPr>
            <a:t>информирование о государственных услугах, способствующих преодолению трудной жизненной ситуации</a:t>
          </a:r>
        </a:p>
      </dgm:t>
    </dgm:pt>
    <dgm:pt modelId="{E0044BE6-E5E1-448F-8358-AE6EB4104619}" type="parTrans" cxnId="{023A232C-FDE8-46ED-B02D-96F8A9DAAC6B}">
      <dgm:prSet/>
      <dgm:spPr/>
      <dgm:t>
        <a:bodyPr/>
        <a:lstStyle/>
        <a:p>
          <a:endParaRPr lang="ru-RU"/>
        </a:p>
      </dgm:t>
    </dgm:pt>
    <dgm:pt modelId="{E6C6F519-A323-4618-B04E-C2152F33BB45}" type="sibTrans" cxnId="{023A232C-FDE8-46ED-B02D-96F8A9DAAC6B}">
      <dgm:prSet/>
      <dgm:spPr/>
      <dgm:t>
        <a:bodyPr/>
        <a:lstStyle/>
        <a:p>
          <a:endParaRPr lang="ru-RU"/>
        </a:p>
      </dgm:t>
    </dgm:pt>
    <dgm:pt modelId="{ED9882FC-4EAD-4148-A47B-20FCE80E7EEF}" type="pres">
      <dgm:prSet presAssocID="{7314B192-80BF-4B3D-A3CC-6024F22CD7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C6B3A8-1D46-4C40-B3D5-DC6F4D582C62}" type="pres">
      <dgm:prSet presAssocID="{DF966EBC-8D8D-48C9-9E22-4C39CB990E57}" presName="linNode" presStyleCnt="0"/>
      <dgm:spPr/>
    </dgm:pt>
    <dgm:pt modelId="{420C6A66-2C7E-431E-B413-4195F817BDEF}" type="pres">
      <dgm:prSet presAssocID="{DF966EBC-8D8D-48C9-9E22-4C39CB990E5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04DE5-7531-4586-BDB0-BBB41465E041}" type="pres">
      <dgm:prSet presAssocID="{70FEA418-59C1-4DA9-9725-2F6013C1F9E4}" presName="sp" presStyleCnt="0"/>
      <dgm:spPr/>
    </dgm:pt>
    <dgm:pt modelId="{16D681CB-CECB-4282-B31E-C21737D3D44B}" type="pres">
      <dgm:prSet presAssocID="{26E0085E-CD9D-4EDF-8809-D4CC42B24C6E}" presName="linNode" presStyleCnt="0"/>
      <dgm:spPr/>
    </dgm:pt>
    <dgm:pt modelId="{1A3C6901-CA17-4F59-B7B4-3EC3ABE56BB4}" type="pres">
      <dgm:prSet presAssocID="{26E0085E-CD9D-4EDF-8809-D4CC42B24C6E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2ABDB-4BAD-413F-A1C0-B26841CF866B}" type="pres">
      <dgm:prSet presAssocID="{B77AA54D-1FA5-4221-AC65-E2E95793D084}" presName="sp" presStyleCnt="0"/>
      <dgm:spPr/>
    </dgm:pt>
    <dgm:pt modelId="{1F713C7D-3D58-493C-B8C6-6197F8203587}" type="pres">
      <dgm:prSet presAssocID="{824F9657-6B5F-439B-98FA-CE4643DF28DB}" presName="linNode" presStyleCnt="0"/>
      <dgm:spPr/>
    </dgm:pt>
    <dgm:pt modelId="{BB2E4A72-5577-491D-99A7-E41224E7565A}" type="pres">
      <dgm:prSet presAssocID="{824F9657-6B5F-439B-98FA-CE4643DF28DB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61BDB-9A83-43F5-9D86-9678A75E6E54}" type="pres">
      <dgm:prSet presAssocID="{CCBAC450-C9C4-43C4-B7FA-3050D3383E53}" presName="sp" presStyleCnt="0"/>
      <dgm:spPr/>
    </dgm:pt>
    <dgm:pt modelId="{D5EE99D4-511F-4B4F-9A7A-C7C14A1891BB}" type="pres">
      <dgm:prSet presAssocID="{69F125DD-2DAA-49ED-8CD7-56C4740E9E63}" presName="linNode" presStyleCnt="0"/>
      <dgm:spPr/>
    </dgm:pt>
    <dgm:pt modelId="{84B7309F-EA83-42FC-BF10-1981528AFCFE}" type="pres">
      <dgm:prSet presAssocID="{69F125DD-2DAA-49ED-8CD7-56C4740E9E63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41BCE-B17F-4465-BA95-210E3BDCA728}" type="pres">
      <dgm:prSet presAssocID="{C4E346A5-F80D-4EC0-9DFC-3EED8FC2BE8D}" presName="sp" presStyleCnt="0"/>
      <dgm:spPr/>
    </dgm:pt>
    <dgm:pt modelId="{87D75F8E-DA4D-4633-B893-A9752258D5FC}" type="pres">
      <dgm:prSet presAssocID="{55382D52-7C14-4A81-BFD9-70D6923F4407}" presName="linNode" presStyleCnt="0"/>
      <dgm:spPr/>
    </dgm:pt>
    <dgm:pt modelId="{34BF919B-101D-41FF-A1D7-803B44564573}" type="pres">
      <dgm:prSet presAssocID="{55382D52-7C14-4A81-BFD9-70D6923F4407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B0B14-11FB-4C23-ACFD-51BDBD76B5F9}" type="pres">
      <dgm:prSet presAssocID="{03D6DB9B-19D1-4539-8E60-1A832805C752}" presName="sp" presStyleCnt="0"/>
      <dgm:spPr/>
    </dgm:pt>
    <dgm:pt modelId="{14C60D0D-AAA8-4FF5-943B-D3B119C44EF5}" type="pres">
      <dgm:prSet presAssocID="{6DE2BD14-FE4C-4023-919A-6EB02597903A}" presName="linNode" presStyleCnt="0"/>
      <dgm:spPr/>
    </dgm:pt>
    <dgm:pt modelId="{224CC2E2-2ED7-46A0-81AC-A3E52F8DBD67}" type="pres">
      <dgm:prSet presAssocID="{6DE2BD14-FE4C-4023-919A-6EB02597903A}" presName="parentText" presStyleLbl="node1" presStyleIdx="5" presStyleCnt="7" custScaleY="1110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F8708-62F1-403F-B2A5-7B90E4A45331}" type="pres">
      <dgm:prSet presAssocID="{13097D3C-4B31-4DF7-AD1E-4AC474B9174D}" presName="sp" presStyleCnt="0"/>
      <dgm:spPr/>
    </dgm:pt>
    <dgm:pt modelId="{8908E3EE-B74C-4823-B0F2-1A9C65AAE5F4}" type="pres">
      <dgm:prSet presAssocID="{3BE25183-8DB7-4BBD-A1D2-C10F66186EA4}" presName="linNode" presStyleCnt="0"/>
      <dgm:spPr/>
    </dgm:pt>
    <dgm:pt modelId="{5A48A90E-E0BA-4EB7-9F95-441627558B3C}" type="pres">
      <dgm:prSet presAssocID="{3BE25183-8DB7-4BBD-A1D2-C10F66186EA4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03D296-4F75-4BBA-B5E0-8C51BA82DF7A}" type="presOf" srcId="{26E0085E-CD9D-4EDF-8809-D4CC42B24C6E}" destId="{1A3C6901-CA17-4F59-B7B4-3EC3ABE56BB4}" srcOrd="0" destOrd="0" presId="urn:microsoft.com/office/officeart/2005/8/layout/vList5"/>
    <dgm:cxn modelId="{29F90826-EA55-482D-A258-949790141BA2}" srcId="{7314B192-80BF-4B3D-A3CC-6024F22CD7FC}" destId="{26E0085E-CD9D-4EDF-8809-D4CC42B24C6E}" srcOrd="1" destOrd="0" parTransId="{BF9EDDF4-6CEA-406A-93A8-42079359843E}" sibTransId="{B77AA54D-1FA5-4221-AC65-E2E95793D084}"/>
    <dgm:cxn modelId="{F694A0C7-72A0-4BE6-9D1F-37C7B9F00E7C}" type="presOf" srcId="{3BE25183-8DB7-4BBD-A1D2-C10F66186EA4}" destId="{5A48A90E-E0BA-4EB7-9F95-441627558B3C}" srcOrd="0" destOrd="0" presId="urn:microsoft.com/office/officeart/2005/8/layout/vList5"/>
    <dgm:cxn modelId="{339593C9-4721-4F94-8FF3-095162971406}" srcId="{7314B192-80BF-4B3D-A3CC-6024F22CD7FC}" destId="{DF966EBC-8D8D-48C9-9E22-4C39CB990E57}" srcOrd="0" destOrd="0" parTransId="{2539FA43-915D-42A4-A4B0-ED2573F7BF06}" sibTransId="{70FEA418-59C1-4DA9-9725-2F6013C1F9E4}"/>
    <dgm:cxn modelId="{AC73398C-ED81-4FDC-BD93-E9BE96A3B898}" type="presOf" srcId="{6DE2BD14-FE4C-4023-919A-6EB02597903A}" destId="{224CC2E2-2ED7-46A0-81AC-A3E52F8DBD67}" srcOrd="0" destOrd="0" presId="urn:microsoft.com/office/officeart/2005/8/layout/vList5"/>
    <dgm:cxn modelId="{023A232C-FDE8-46ED-B02D-96F8A9DAAC6B}" srcId="{7314B192-80BF-4B3D-A3CC-6024F22CD7FC}" destId="{3BE25183-8DB7-4BBD-A1D2-C10F66186EA4}" srcOrd="6" destOrd="0" parTransId="{E0044BE6-E5E1-448F-8358-AE6EB4104619}" sibTransId="{E6C6F519-A323-4618-B04E-C2152F33BB45}"/>
    <dgm:cxn modelId="{E1CBFA03-3190-439F-B5F2-1EDE61936544}" type="presOf" srcId="{7314B192-80BF-4B3D-A3CC-6024F22CD7FC}" destId="{ED9882FC-4EAD-4148-A47B-20FCE80E7EEF}" srcOrd="0" destOrd="0" presId="urn:microsoft.com/office/officeart/2005/8/layout/vList5"/>
    <dgm:cxn modelId="{3093857F-630B-44D2-B6C8-520FA2C2B838}" type="presOf" srcId="{DF966EBC-8D8D-48C9-9E22-4C39CB990E57}" destId="{420C6A66-2C7E-431E-B413-4195F817BDEF}" srcOrd="0" destOrd="0" presId="urn:microsoft.com/office/officeart/2005/8/layout/vList5"/>
    <dgm:cxn modelId="{48839B7F-97DC-4EA5-B281-215C61022BDB}" type="presOf" srcId="{824F9657-6B5F-439B-98FA-CE4643DF28DB}" destId="{BB2E4A72-5577-491D-99A7-E41224E7565A}" srcOrd="0" destOrd="0" presId="urn:microsoft.com/office/officeart/2005/8/layout/vList5"/>
    <dgm:cxn modelId="{229739EF-4BE3-4E8F-BAFD-BE766E78CEED}" srcId="{7314B192-80BF-4B3D-A3CC-6024F22CD7FC}" destId="{6DE2BD14-FE4C-4023-919A-6EB02597903A}" srcOrd="5" destOrd="0" parTransId="{39F8B371-8F66-4919-BC4A-2EA004B648D7}" sibTransId="{13097D3C-4B31-4DF7-AD1E-4AC474B9174D}"/>
    <dgm:cxn modelId="{57606CFE-8BFA-4870-BE6F-DD3588C6A08F}" srcId="{7314B192-80BF-4B3D-A3CC-6024F22CD7FC}" destId="{824F9657-6B5F-439B-98FA-CE4643DF28DB}" srcOrd="2" destOrd="0" parTransId="{C9DAE618-57DE-4B6E-B5F9-74062970A432}" sibTransId="{CCBAC450-C9C4-43C4-B7FA-3050D3383E53}"/>
    <dgm:cxn modelId="{756F8C19-9238-4212-AB3C-F4FCC6A438F1}" srcId="{7314B192-80BF-4B3D-A3CC-6024F22CD7FC}" destId="{69F125DD-2DAA-49ED-8CD7-56C4740E9E63}" srcOrd="3" destOrd="0" parTransId="{1A68DFC7-D980-4105-A084-20BB5D874938}" sibTransId="{C4E346A5-F80D-4EC0-9DFC-3EED8FC2BE8D}"/>
    <dgm:cxn modelId="{A309D1D2-A874-4E4F-9D22-4AA5D18C989F}" type="presOf" srcId="{69F125DD-2DAA-49ED-8CD7-56C4740E9E63}" destId="{84B7309F-EA83-42FC-BF10-1981528AFCFE}" srcOrd="0" destOrd="0" presId="urn:microsoft.com/office/officeart/2005/8/layout/vList5"/>
    <dgm:cxn modelId="{C749C9E4-3FC6-475D-B5BE-AA28EA0E0FCB}" srcId="{7314B192-80BF-4B3D-A3CC-6024F22CD7FC}" destId="{55382D52-7C14-4A81-BFD9-70D6923F4407}" srcOrd="4" destOrd="0" parTransId="{3BCE255A-2D3F-49DF-9DD0-E8831DC37F18}" sibTransId="{03D6DB9B-19D1-4539-8E60-1A832805C752}"/>
    <dgm:cxn modelId="{58E7ABF5-E2DB-4625-8F4F-B8AADB5E21B0}" type="presOf" srcId="{55382D52-7C14-4A81-BFD9-70D6923F4407}" destId="{34BF919B-101D-41FF-A1D7-803B44564573}" srcOrd="0" destOrd="0" presId="urn:microsoft.com/office/officeart/2005/8/layout/vList5"/>
    <dgm:cxn modelId="{0FE24159-3B3A-4DB4-9C2E-39DA604D1988}" type="presParOf" srcId="{ED9882FC-4EAD-4148-A47B-20FCE80E7EEF}" destId="{AEC6B3A8-1D46-4C40-B3D5-DC6F4D582C62}" srcOrd="0" destOrd="0" presId="urn:microsoft.com/office/officeart/2005/8/layout/vList5"/>
    <dgm:cxn modelId="{3D2821F0-BB0D-4B07-8A18-305D717D10BF}" type="presParOf" srcId="{AEC6B3A8-1D46-4C40-B3D5-DC6F4D582C62}" destId="{420C6A66-2C7E-431E-B413-4195F817BDEF}" srcOrd="0" destOrd="0" presId="urn:microsoft.com/office/officeart/2005/8/layout/vList5"/>
    <dgm:cxn modelId="{4765C7A3-BBB4-4B0B-B88F-EFE1C48C77BB}" type="presParOf" srcId="{ED9882FC-4EAD-4148-A47B-20FCE80E7EEF}" destId="{91A04DE5-7531-4586-BDB0-BBB41465E041}" srcOrd="1" destOrd="0" presId="urn:microsoft.com/office/officeart/2005/8/layout/vList5"/>
    <dgm:cxn modelId="{DAF9A560-9AB7-4ED0-B201-0C2495DDA51F}" type="presParOf" srcId="{ED9882FC-4EAD-4148-A47B-20FCE80E7EEF}" destId="{16D681CB-CECB-4282-B31E-C21737D3D44B}" srcOrd="2" destOrd="0" presId="urn:microsoft.com/office/officeart/2005/8/layout/vList5"/>
    <dgm:cxn modelId="{8480C237-6464-49BD-AFF1-45C948F51665}" type="presParOf" srcId="{16D681CB-CECB-4282-B31E-C21737D3D44B}" destId="{1A3C6901-CA17-4F59-B7B4-3EC3ABE56BB4}" srcOrd="0" destOrd="0" presId="urn:microsoft.com/office/officeart/2005/8/layout/vList5"/>
    <dgm:cxn modelId="{EA50B093-8A1B-440D-8F66-3761500B07EE}" type="presParOf" srcId="{ED9882FC-4EAD-4148-A47B-20FCE80E7EEF}" destId="{C672ABDB-4BAD-413F-A1C0-B26841CF866B}" srcOrd="3" destOrd="0" presId="urn:microsoft.com/office/officeart/2005/8/layout/vList5"/>
    <dgm:cxn modelId="{FE80AAE8-74AE-4114-AA7D-A7E21146FF6C}" type="presParOf" srcId="{ED9882FC-4EAD-4148-A47B-20FCE80E7EEF}" destId="{1F713C7D-3D58-493C-B8C6-6197F8203587}" srcOrd="4" destOrd="0" presId="urn:microsoft.com/office/officeart/2005/8/layout/vList5"/>
    <dgm:cxn modelId="{58FE9271-0410-4698-B003-896B6C8DB584}" type="presParOf" srcId="{1F713C7D-3D58-493C-B8C6-6197F8203587}" destId="{BB2E4A72-5577-491D-99A7-E41224E7565A}" srcOrd="0" destOrd="0" presId="urn:microsoft.com/office/officeart/2005/8/layout/vList5"/>
    <dgm:cxn modelId="{667B361F-0F1E-4DBA-8267-25ED8C170E76}" type="presParOf" srcId="{ED9882FC-4EAD-4148-A47B-20FCE80E7EEF}" destId="{0B661BDB-9A83-43F5-9D86-9678A75E6E54}" srcOrd="5" destOrd="0" presId="urn:microsoft.com/office/officeart/2005/8/layout/vList5"/>
    <dgm:cxn modelId="{85535D06-01DF-430B-9B6D-3F8E9D7C52E5}" type="presParOf" srcId="{ED9882FC-4EAD-4148-A47B-20FCE80E7EEF}" destId="{D5EE99D4-511F-4B4F-9A7A-C7C14A1891BB}" srcOrd="6" destOrd="0" presId="urn:microsoft.com/office/officeart/2005/8/layout/vList5"/>
    <dgm:cxn modelId="{5D2C3DD1-329F-4138-9217-4A1F956BEA32}" type="presParOf" srcId="{D5EE99D4-511F-4B4F-9A7A-C7C14A1891BB}" destId="{84B7309F-EA83-42FC-BF10-1981528AFCFE}" srcOrd="0" destOrd="0" presId="urn:microsoft.com/office/officeart/2005/8/layout/vList5"/>
    <dgm:cxn modelId="{F9A5009D-BB16-469C-8247-62278F6C8851}" type="presParOf" srcId="{ED9882FC-4EAD-4148-A47B-20FCE80E7EEF}" destId="{99441BCE-B17F-4465-BA95-210E3BDCA728}" srcOrd="7" destOrd="0" presId="urn:microsoft.com/office/officeart/2005/8/layout/vList5"/>
    <dgm:cxn modelId="{7FC2D15A-4765-4DC2-AE6D-ECAD3E738882}" type="presParOf" srcId="{ED9882FC-4EAD-4148-A47B-20FCE80E7EEF}" destId="{87D75F8E-DA4D-4633-B893-A9752258D5FC}" srcOrd="8" destOrd="0" presId="urn:microsoft.com/office/officeart/2005/8/layout/vList5"/>
    <dgm:cxn modelId="{BE38030F-1807-44C5-9240-10F28756B652}" type="presParOf" srcId="{87D75F8E-DA4D-4633-B893-A9752258D5FC}" destId="{34BF919B-101D-41FF-A1D7-803B44564573}" srcOrd="0" destOrd="0" presId="urn:microsoft.com/office/officeart/2005/8/layout/vList5"/>
    <dgm:cxn modelId="{2B2509A3-C53D-46CE-9E47-3C0F82560FE5}" type="presParOf" srcId="{ED9882FC-4EAD-4148-A47B-20FCE80E7EEF}" destId="{C89B0B14-11FB-4C23-ACFD-51BDBD76B5F9}" srcOrd="9" destOrd="0" presId="urn:microsoft.com/office/officeart/2005/8/layout/vList5"/>
    <dgm:cxn modelId="{575AB07B-6BA6-464D-89D7-FF1CD42EF21C}" type="presParOf" srcId="{ED9882FC-4EAD-4148-A47B-20FCE80E7EEF}" destId="{14C60D0D-AAA8-4FF5-943B-D3B119C44EF5}" srcOrd="10" destOrd="0" presId="urn:microsoft.com/office/officeart/2005/8/layout/vList5"/>
    <dgm:cxn modelId="{9595E049-C523-42CA-84BF-FFC561729E4F}" type="presParOf" srcId="{14C60D0D-AAA8-4FF5-943B-D3B119C44EF5}" destId="{224CC2E2-2ED7-46A0-81AC-A3E52F8DBD67}" srcOrd="0" destOrd="0" presId="urn:microsoft.com/office/officeart/2005/8/layout/vList5"/>
    <dgm:cxn modelId="{D6139BA8-2176-47C5-8F90-8C61507E2E38}" type="presParOf" srcId="{ED9882FC-4EAD-4148-A47B-20FCE80E7EEF}" destId="{01CF8708-62F1-403F-B2A5-7B90E4A45331}" srcOrd="11" destOrd="0" presId="urn:microsoft.com/office/officeart/2005/8/layout/vList5"/>
    <dgm:cxn modelId="{F171E4BC-2D5A-4955-BCF0-406DF4A864EF}" type="presParOf" srcId="{ED9882FC-4EAD-4148-A47B-20FCE80E7EEF}" destId="{8908E3EE-B74C-4823-B0F2-1A9C65AAE5F4}" srcOrd="12" destOrd="0" presId="urn:microsoft.com/office/officeart/2005/8/layout/vList5"/>
    <dgm:cxn modelId="{3CC6D83A-0566-4B47-A583-4931910CF237}" type="presParOf" srcId="{8908E3EE-B74C-4823-B0F2-1A9C65AAE5F4}" destId="{5A48A90E-E0BA-4EB7-9F95-441627558B3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697E6D3-D2A4-4317-AE7F-5DA6A3D3E62A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C9ECD7CB-5F64-4E3A-B877-4FF4242854B0}">
      <dgm:prSet custT="1"/>
      <dgm:spPr/>
      <dgm:t>
        <a:bodyPr/>
        <a:lstStyle/>
        <a:p>
          <a:r>
            <a: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проводится материально-бытовое обследование условий проживания семьи (гражданина) с выходом на место </a:t>
          </a:r>
        </a:p>
      </dgm:t>
    </dgm:pt>
    <dgm:pt modelId="{E60744A7-F0EF-4EE8-A048-836A55F3EFDB}" type="parTrans" cxnId="{978BB1DD-E2F4-4FE3-81E5-3351EA7CEB3B}">
      <dgm:prSet/>
      <dgm:spPr/>
      <dgm:t>
        <a:bodyPr/>
        <a:lstStyle/>
        <a:p>
          <a:endParaRPr lang="ru-RU"/>
        </a:p>
      </dgm:t>
    </dgm:pt>
    <dgm:pt modelId="{B98D267B-4E11-49B6-838D-59598A112920}" type="sibTrans" cxnId="{978BB1DD-E2F4-4FE3-81E5-3351EA7CEB3B}">
      <dgm:prSet/>
      <dgm:spPr/>
      <dgm:t>
        <a:bodyPr/>
        <a:lstStyle/>
        <a:p>
          <a:endParaRPr lang="ru-RU"/>
        </a:p>
      </dgm:t>
    </dgm:pt>
    <dgm:pt modelId="{7C362365-C94F-405C-841C-CE7CCD37392A}" type="pres">
      <dgm:prSet presAssocID="{F697E6D3-D2A4-4317-AE7F-5DA6A3D3E6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D0A185-04CB-4071-9AF7-F26F2BAA47FB}" type="pres">
      <dgm:prSet presAssocID="{C9ECD7CB-5F64-4E3A-B877-4FF4242854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8BB1DD-E2F4-4FE3-81E5-3351EA7CEB3B}" srcId="{F697E6D3-D2A4-4317-AE7F-5DA6A3D3E62A}" destId="{C9ECD7CB-5F64-4E3A-B877-4FF4242854B0}" srcOrd="0" destOrd="0" parTransId="{E60744A7-F0EF-4EE8-A048-836A55F3EFDB}" sibTransId="{B98D267B-4E11-49B6-838D-59598A112920}"/>
    <dgm:cxn modelId="{2DCBF86D-9E32-4EB3-8FA1-9BB1EC89E7A1}" type="presOf" srcId="{C9ECD7CB-5F64-4E3A-B877-4FF4242854B0}" destId="{DDD0A185-04CB-4071-9AF7-F26F2BAA47FB}" srcOrd="0" destOrd="0" presId="urn:microsoft.com/office/officeart/2005/8/layout/vList2"/>
    <dgm:cxn modelId="{3DAB0EB0-997A-4B09-8844-28B3AE65BF19}" type="presOf" srcId="{F697E6D3-D2A4-4317-AE7F-5DA6A3D3E62A}" destId="{7C362365-C94F-405C-841C-CE7CCD37392A}" srcOrd="0" destOrd="0" presId="urn:microsoft.com/office/officeart/2005/8/layout/vList2"/>
    <dgm:cxn modelId="{BBD60DA0-AD28-4DA5-AEA0-9E72B214A597}" type="presParOf" srcId="{7C362365-C94F-405C-841C-CE7CCD37392A}" destId="{DDD0A185-04CB-4071-9AF7-F26F2BAA47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F97CA5-8270-4C14-8B40-0A28B4D718A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AFFD0C4-15FE-4063-A2C2-8392AB4DD30F}">
      <dgm:prSet custT="1"/>
      <dgm:spPr/>
      <dgm:t>
        <a:bodyPr/>
        <a:lstStyle/>
        <a:p>
          <a:r>
            <a: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Срок рассмотрения заявления:</a:t>
          </a:r>
        </a:p>
      </dgm:t>
    </dgm:pt>
    <dgm:pt modelId="{2D6F8CD7-075E-41E5-AB9B-8727A34AEFF8}" type="parTrans" cxnId="{496DC1D8-F3D2-444F-93F5-5351159AC932}">
      <dgm:prSet/>
      <dgm:spPr/>
      <dgm:t>
        <a:bodyPr/>
        <a:lstStyle/>
        <a:p>
          <a:endParaRPr lang="ru-RU"/>
        </a:p>
      </dgm:t>
    </dgm:pt>
    <dgm:pt modelId="{EAC59612-88DD-47EF-A8CD-CAC5824DEC85}" type="sibTrans" cxnId="{496DC1D8-F3D2-444F-93F5-5351159AC932}">
      <dgm:prSet/>
      <dgm:spPr/>
      <dgm:t>
        <a:bodyPr/>
        <a:lstStyle/>
        <a:p>
          <a:endParaRPr lang="ru-RU"/>
        </a:p>
      </dgm:t>
    </dgm:pt>
    <dgm:pt modelId="{40D3B985-AFFA-4B33-9D46-4F001BE19AF5}" type="pres">
      <dgm:prSet presAssocID="{86F97CA5-8270-4C14-8B40-0A28B4D718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9D311D-9802-4352-8CED-00666877A212}" type="pres">
      <dgm:prSet presAssocID="{6AFFD0C4-15FE-4063-A2C2-8392AB4DD30F}" presName="node" presStyleLbl="node1" presStyleIdx="0" presStyleCnt="1" custLinFactNeighborX="-1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5E16F0-A08A-497A-A624-D95D947D9C4D}" type="presOf" srcId="{6AFFD0C4-15FE-4063-A2C2-8392AB4DD30F}" destId="{429D311D-9802-4352-8CED-00666877A212}" srcOrd="0" destOrd="0" presId="urn:microsoft.com/office/officeart/2005/8/layout/process1"/>
    <dgm:cxn modelId="{496DC1D8-F3D2-444F-93F5-5351159AC932}" srcId="{86F97CA5-8270-4C14-8B40-0A28B4D718A1}" destId="{6AFFD0C4-15FE-4063-A2C2-8392AB4DD30F}" srcOrd="0" destOrd="0" parTransId="{2D6F8CD7-075E-41E5-AB9B-8727A34AEFF8}" sibTransId="{EAC59612-88DD-47EF-A8CD-CAC5824DEC85}"/>
    <dgm:cxn modelId="{5E40AD5D-EB2F-4114-A494-092845B93A94}" type="presOf" srcId="{86F97CA5-8270-4C14-8B40-0A28B4D718A1}" destId="{40D3B985-AFFA-4B33-9D46-4F001BE19AF5}" srcOrd="0" destOrd="0" presId="urn:microsoft.com/office/officeart/2005/8/layout/process1"/>
    <dgm:cxn modelId="{70198A77-004F-4935-8FFC-62C18EB60F85}" type="presParOf" srcId="{40D3B985-AFFA-4B33-9D46-4F001BE19AF5}" destId="{429D311D-9802-4352-8CED-00666877A21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CC5462-4413-4D24-8038-239AFA9942B7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C429A9B-6551-40B9-A5CA-4B7E1127EE3D}">
      <dgm:prSet custT="1"/>
      <dgm:spPr/>
      <dgm:t>
        <a:bodyPr/>
        <a:lstStyle/>
        <a:p>
          <a:r>
            <a:rPr lang="ru-RU" sz="2000" b="1" dirty="0"/>
            <a:t>Это план мероприятий по выводу семьи из трудной жизненной ситуации</a:t>
          </a:r>
        </a:p>
      </dgm:t>
    </dgm:pt>
    <dgm:pt modelId="{1757CE12-5113-4780-9BA4-E9A7731017F9}" type="parTrans" cxnId="{EFA09B91-0DA7-4C8C-8CF2-16217FF9F8B6}">
      <dgm:prSet/>
      <dgm:spPr/>
      <dgm:t>
        <a:bodyPr/>
        <a:lstStyle/>
        <a:p>
          <a:endParaRPr lang="ru-RU"/>
        </a:p>
      </dgm:t>
    </dgm:pt>
    <dgm:pt modelId="{5F886135-2EC9-4822-A3C6-BAE95F2774E7}" type="sibTrans" cxnId="{EFA09B91-0DA7-4C8C-8CF2-16217FF9F8B6}">
      <dgm:prSet/>
      <dgm:spPr/>
      <dgm:t>
        <a:bodyPr/>
        <a:lstStyle/>
        <a:p>
          <a:endParaRPr lang="ru-RU"/>
        </a:p>
      </dgm:t>
    </dgm:pt>
    <dgm:pt modelId="{A8F90735-F0AE-41F4-AA7C-AF3432531D18}">
      <dgm:prSet custT="1"/>
      <dgm:spPr/>
      <dgm:t>
        <a:bodyPr/>
        <a:lstStyle/>
        <a:p>
          <a:r>
            <a:rPr lang="ru-RU" sz="1600" b="1" dirty="0"/>
            <a:t>Программа составляется специалистами государственного казенного учреждения Республики Марий Эл, предоставляющего меры социальной поддержки населению в городах и районах Республики Марий Эл</a:t>
          </a:r>
        </a:p>
      </dgm:t>
    </dgm:pt>
    <dgm:pt modelId="{CDBCED15-7557-4D95-961B-0E16603D114C}" type="parTrans" cxnId="{F70D8A3F-24EE-4446-93EE-BFFBB8EEFC82}">
      <dgm:prSet/>
      <dgm:spPr/>
      <dgm:t>
        <a:bodyPr/>
        <a:lstStyle/>
        <a:p>
          <a:endParaRPr lang="ru-RU"/>
        </a:p>
      </dgm:t>
    </dgm:pt>
    <dgm:pt modelId="{146F14AF-25EC-4F32-8CCC-DAA48FCB854D}" type="sibTrans" cxnId="{F70D8A3F-24EE-4446-93EE-BFFBB8EEFC82}">
      <dgm:prSet/>
      <dgm:spPr/>
      <dgm:t>
        <a:bodyPr/>
        <a:lstStyle/>
        <a:p>
          <a:endParaRPr lang="ru-RU"/>
        </a:p>
      </dgm:t>
    </dgm:pt>
    <dgm:pt modelId="{D36D8749-A15D-4385-8246-EA8A91284FDD}">
      <dgm:prSet custT="1"/>
      <dgm:spPr/>
      <dgm:t>
        <a:bodyPr/>
        <a:lstStyle/>
        <a:p>
          <a:r>
            <a:rPr lang="ru-RU" sz="2000" b="1" dirty="0"/>
            <a:t>Программа включает в себя мероприятия в сфере экономики, образования, здравоохранения и других сфер</a:t>
          </a:r>
        </a:p>
      </dgm:t>
    </dgm:pt>
    <dgm:pt modelId="{99737834-9043-4CAA-9B9D-EDF4E67C7EB8}" type="parTrans" cxnId="{A1961BBE-0663-4D0C-B470-02A664912771}">
      <dgm:prSet/>
      <dgm:spPr/>
      <dgm:t>
        <a:bodyPr/>
        <a:lstStyle/>
        <a:p>
          <a:endParaRPr lang="ru-RU"/>
        </a:p>
      </dgm:t>
    </dgm:pt>
    <dgm:pt modelId="{166CE173-2956-4EDC-BD86-3D7EC6A5FB47}" type="sibTrans" cxnId="{A1961BBE-0663-4D0C-B470-02A664912771}">
      <dgm:prSet/>
      <dgm:spPr/>
      <dgm:t>
        <a:bodyPr/>
        <a:lstStyle/>
        <a:p>
          <a:endParaRPr lang="ru-RU"/>
        </a:p>
      </dgm:t>
    </dgm:pt>
    <dgm:pt modelId="{774C94DC-A1E1-4998-B526-1EE562308F09}" type="pres">
      <dgm:prSet presAssocID="{53CC5462-4413-4D24-8038-239AFA9942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3D9D3-24B0-4F26-989E-6502D0DFBF1E}" type="pres">
      <dgm:prSet presAssocID="{9C429A9B-6551-40B9-A5CA-4B7E1127EE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DC79E-D910-4050-8696-2037C0904C75}" type="pres">
      <dgm:prSet presAssocID="{5F886135-2EC9-4822-A3C6-BAE95F2774E7}" presName="spacer" presStyleCnt="0"/>
      <dgm:spPr/>
    </dgm:pt>
    <dgm:pt modelId="{D1C4B6A1-4681-4BD0-9BBA-CB994E7B2FF9}" type="pres">
      <dgm:prSet presAssocID="{A8F90735-F0AE-41F4-AA7C-AF3432531D1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CBCFF-FBA9-4AD4-BDBE-67EE0AC6603B}" type="pres">
      <dgm:prSet presAssocID="{146F14AF-25EC-4F32-8CCC-DAA48FCB854D}" presName="spacer" presStyleCnt="0"/>
      <dgm:spPr/>
    </dgm:pt>
    <dgm:pt modelId="{F8471387-1BF7-4CAA-A350-31514F5B0717}" type="pres">
      <dgm:prSet presAssocID="{D36D8749-A15D-4385-8246-EA8A91284FD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4C654-348B-4348-8076-A4A2B7C38CC8}" type="presOf" srcId="{A8F90735-F0AE-41F4-AA7C-AF3432531D18}" destId="{D1C4B6A1-4681-4BD0-9BBA-CB994E7B2FF9}" srcOrd="0" destOrd="0" presId="urn:microsoft.com/office/officeart/2005/8/layout/vList2"/>
    <dgm:cxn modelId="{FED466CB-F45F-4C06-B3BE-9A56F1F2FD0A}" type="presOf" srcId="{9C429A9B-6551-40B9-A5CA-4B7E1127EE3D}" destId="{FDA3D9D3-24B0-4F26-989E-6502D0DFBF1E}" srcOrd="0" destOrd="0" presId="urn:microsoft.com/office/officeart/2005/8/layout/vList2"/>
    <dgm:cxn modelId="{EFA09B91-0DA7-4C8C-8CF2-16217FF9F8B6}" srcId="{53CC5462-4413-4D24-8038-239AFA9942B7}" destId="{9C429A9B-6551-40B9-A5CA-4B7E1127EE3D}" srcOrd="0" destOrd="0" parTransId="{1757CE12-5113-4780-9BA4-E9A7731017F9}" sibTransId="{5F886135-2EC9-4822-A3C6-BAE95F2774E7}"/>
    <dgm:cxn modelId="{A1961BBE-0663-4D0C-B470-02A664912771}" srcId="{53CC5462-4413-4D24-8038-239AFA9942B7}" destId="{D36D8749-A15D-4385-8246-EA8A91284FDD}" srcOrd="2" destOrd="0" parTransId="{99737834-9043-4CAA-9B9D-EDF4E67C7EB8}" sibTransId="{166CE173-2956-4EDC-BD86-3D7EC6A5FB47}"/>
    <dgm:cxn modelId="{A62BDBD4-A022-4131-94AC-6248C2E4148F}" type="presOf" srcId="{D36D8749-A15D-4385-8246-EA8A91284FDD}" destId="{F8471387-1BF7-4CAA-A350-31514F5B0717}" srcOrd="0" destOrd="0" presId="urn:microsoft.com/office/officeart/2005/8/layout/vList2"/>
    <dgm:cxn modelId="{CDCF1C2D-DAFD-447E-A457-A1A6E25E45AE}" type="presOf" srcId="{53CC5462-4413-4D24-8038-239AFA9942B7}" destId="{774C94DC-A1E1-4998-B526-1EE562308F09}" srcOrd="0" destOrd="0" presId="urn:microsoft.com/office/officeart/2005/8/layout/vList2"/>
    <dgm:cxn modelId="{F70D8A3F-24EE-4446-93EE-BFFBB8EEFC82}" srcId="{53CC5462-4413-4D24-8038-239AFA9942B7}" destId="{A8F90735-F0AE-41F4-AA7C-AF3432531D18}" srcOrd="1" destOrd="0" parTransId="{CDBCED15-7557-4D95-961B-0E16603D114C}" sibTransId="{146F14AF-25EC-4F32-8CCC-DAA48FCB854D}"/>
    <dgm:cxn modelId="{9516E4AB-2BBE-4C22-AA73-44CD1577946E}" type="presParOf" srcId="{774C94DC-A1E1-4998-B526-1EE562308F09}" destId="{FDA3D9D3-24B0-4F26-989E-6502D0DFBF1E}" srcOrd="0" destOrd="0" presId="urn:microsoft.com/office/officeart/2005/8/layout/vList2"/>
    <dgm:cxn modelId="{23ABCE8B-145F-4769-87FD-9E162F170F98}" type="presParOf" srcId="{774C94DC-A1E1-4998-B526-1EE562308F09}" destId="{016DC79E-D910-4050-8696-2037C0904C75}" srcOrd="1" destOrd="0" presId="urn:microsoft.com/office/officeart/2005/8/layout/vList2"/>
    <dgm:cxn modelId="{BA64A896-73F4-42CC-8111-BFC4CCEDD425}" type="presParOf" srcId="{774C94DC-A1E1-4998-B526-1EE562308F09}" destId="{D1C4B6A1-4681-4BD0-9BBA-CB994E7B2FF9}" srcOrd="2" destOrd="0" presId="urn:microsoft.com/office/officeart/2005/8/layout/vList2"/>
    <dgm:cxn modelId="{8B004095-4EA1-455D-A53D-EB8CADFBD0A9}" type="presParOf" srcId="{774C94DC-A1E1-4998-B526-1EE562308F09}" destId="{6D8CBCFF-FBA9-4AD4-BDBE-67EE0AC6603B}" srcOrd="3" destOrd="0" presId="urn:microsoft.com/office/officeart/2005/8/layout/vList2"/>
    <dgm:cxn modelId="{26C703FC-CDD0-47DB-8D4B-566C5F06B85D}" type="presParOf" srcId="{774C94DC-A1E1-4998-B526-1EE562308F09}" destId="{F8471387-1BF7-4CAA-A350-31514F5B07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F1EE25-F191-4161-9EED-97A5200C229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5634576-BB0A-4B45-B238-A272E91C0065}">
      <dgm:prSet custT="1"/>
      <dgm:spPr/>
      <dgm:t>
        <a:bodyPr/>
        <a:lstStyle/>
        <a:p>
          <a:r>
            <a:rPr lang="ru-RU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малоимущие семьи</a:t>
          </a:r>
        </a:p>
      </dgm:t>
    </dgm:pt>
    <dgm:pt modelId="{76418503-927C-4A9B-A160-C443F87951BA}" type="parTrans" cxnId="{51E01255-6EA8-4A55-A832-BA884076CAB2}">
      <dgm:prSet/>
      <dgm:spPr/>
      <dgm:t>
        <a:bodyPr/>
        <a:lstStyle/>
        <a:p>
          <a:endParaRPr lang="ru-RU"/>
        </a:p>
      </dgm:t>
    </dgm:pt>
    <dgm:pt modelId="{E20EEF5F-2941-4174-956B-D75D5C954DD6}" type="sibTrans" cxnId="{51E01255-6EA8-4A55-A832-BA884076CAB2}">
      <dgm:prSet/>
      <dgm:spPr/>
      <dgm:t>
        <a:bodyPr/>
        <a:lstStyle/>
        <a:p>
          <a:endParaRPr lang="ru-RU"/>
        </a:p>
      </dgm:t>
    </dgm:pt>
    <dgm:pt modelId="{28CBDF81-AB1D-4F83-956B-2DEDEAD4D120}">
      <dgm:prSet/>
      <dgm:spPr/>
      <dgm:t>
        <a:bodyPr/>
        <a:lstStyle/>
        <a:p>
          <a:r>
            <a:rPr lang="ru-RU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малоимущие одиноко проживающие граждане</a:t>
          </a:r>
        </a:p>
      </dgm:t>
    </dgm:pt>
    <dgm:pt modelId="{97989A31-C3E0-4295-8768-A98CC1201C88}" type="parTrans" cxnId="{E1E26132-116A-451B-813A-7B9C6F25F699}">
      <dgm:prSet/>
      <dgm:spPr/>
      <dgm:t>
        <a:bodyPr/>
        <a:lstStyle/>
        <a:p>
          <a:endParaRPr lang="ru-RU"/>
        </a:p>
      </dgm:t>
    </dgm:pt>
    <dgm:pt modelId="{E895DAA4-9971-4C3B-9BE8-6287545540D5}" type="sibTrans" cxnId="{E1E26132-116A-451B-813A-7B9C6F25F699}">
      <dgm:prSet/>
      <dgm:spPr/>
      <dgm:t>
        <a:bodyPr/>
        <a:lstStyle/>
        <a:p>
          <a:endParaRPr lang="ru-RU"/>
        </a:p>
      </dgm:t>
    </dgm:pt>
    <dgm:pt modelId="{7F5A8DDE-0A57-4ECE-8AA5-629738708945}" type="pres">
      <dgm:prSet presAssocID="{4AF1EE25-F191-4161-9EED-97A5200C22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566BF7F-CD8B-4D05-BD50-C7A090760F0C}" type="pres">
      <dgm:prSet presAssocID="{4AF1EE25-F191-4161-9EED-97A5200C2293}" presName="Name1" presStyleCnt="0"/>
      <dgm:spPr/>
    </dgm:pt>
    <dgm:pt modelId="{43CBDB28-858F-4C43-BF5A-D8B2AE01C05B}" type="pres">
      <dgm:prSet presAssocID="{4AF1EE25-F191-4161-9EED-97A5200C2293}" presName="cycle" presStyleCnt="0"/>
      <dgm:spPr/>
    </dgm:pt>
    <dgm:pt modelId="{8B5C0DCF-DC03-462E-811F-DB5A734D84D3}" type="pres">
      <dgm:prSet presAssocID="{4AF1EE25-F191-4161-9EED-97A5200C2293}" presName="srcNode" presStyleLbl="node1" presStyleIdx="0" presStyleCnt="2"/>
      <dgm:spPr/>
    </dgm:pt>
    <dgm:pt modelId="{522D2680-5B98-422D-9814-CB7678F91749}" type="pres">
      <dgm:prSet presAssocID="{4AF1EE25-F191-4161-9EED-97A5200C2293}" presName="conn" presStyleLbl="parChTrans1D2" presStyleIdx="0" presStyleCnt="1"/>
      <dgm:spPr/>
      <dgm:t>
        <a:bodyPr/>
        <a:lstStyle/>
        <a:p>
          <a:endParaRPr lang="ru-RU"/>
        </a:p>
      </dgm:t>
    </dgm:pt>
    <dgm:pt modelId="{ED0AF8E4-E325-4883-87D8-4370522993C9}" type="pres">
      <dgm:prSet presAssocID="{4AF1EE25-F191-4161-9EED-97A5200C2293}" presName="extraNode" presStyleLbl="node1" presStyleIdx="0" presStyleCnt="2"/>
      <dgm:spPr/>
    </dgm:pt>
    <dgm:pt modelId="{518708BE-4AD3-4A09-A681-D7069D7FD2E9}" type="pres">
      <dgm:prSet presAssocID="{4AF1EE25-F191-4161-9EED-97A5200C2293}" presName="dstNode" presStyleLbl="node1" presStyleIdx="0" presStyleCnt="2"/>
      <dgm:spPr/>
    </dgm:pt>
    <dgm:pt modelId="{CB34CDDA-AD18-4F10-97D9-FE310DD889CD}" type="pres">
      <dgm:prSet presAssocID="{05634576-BB0A-4B45-B238-A272E91C0065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FBE5F-2054-4435-AF11-CE0D928090B2}" type="pres">
      <dgm:prSet presAssocID="{05634576-BB0A-4B45-B238-A272E91C0065}" presName="accent_1" presStyleCnt="0"/>
      <dgm:spPr/>
    </dgm:pt>
    <dgm:pt modelId="{9D1E82F0-243C-4E83-B112-3ED6F7291A2F}" type="pres">
      <dgm:prSet presAssocID="{05634576-BB0A-4B45-B238-A272E91C0065}" presName="accentRepeatNode" presStyleLbl="solidFgAcc1" presStyleIdx="0" presStyleCnt="2"/>
      <dgm:spPr/>
    </dgm:pt>
    <dgm:pt modelId="{D3EED57E-5CC7-44B2-90F9-00DF5DE9423F}" type="pres">
      <dgm:prSet presAssocID="{28CBDF81-AB1D-4F83-956B-2DEDEAD4D12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0A01D-D643-4BC6-B828-CF2C80BB47CF}" type="pres">
      <dgm:prSet presAssocID="{28CBDF81-AB1D-4F83-956B-2DEDEAD4D120}" presName="accent_2" presStyleCnt="0"/>
      <dgm:spPr/>
    </dgm:pt>
    <dgm:pt modelId="{983806E8-7EFC-4146-BE96-4C210470CAC0}" type="pres">
      <dgm:prSet presAssocID="{28CBDF81-AB1D-4F83-956B-2DEDEAD4D120}" presName="accentRepeatNode" presStyleLbl="solidFgAcc1" presStyleIdx="1" presStyleCnt="2"/>
      <dgm:spPr/>
    </dgm:pt>
  </dgm:ptLst>
  <dgm:cxnLst>
    <dgm:cxn modelId="{F075AB7A-FE5F-4020-8C08-B1D9EF36DC02}" type="presOf" srcId="{E20EEF5F-2941-4174-956B-D75D5C954DD6}" destId="{522D2680-5B98-422D-9814-CB7678F91749}" srcOrd="0" destOrd="0" presId="urn:microsoft.com/office/officeart/2008/layout/VerticalCurvedList"/>
    <dgm:cxn modelId="{2938E53D-06A7-4F20-B813-67818A75B274}" type="presOf" srcId="{28CBDF81-AB1D-4F83-956B-2DEDEAD4D120}" destId="{D3EED57E-5CC7-44B2-90F9-00DF5DE9423F}" srcOrd="0" destOrd="0" presId="urn:microsoft.com/office/officeart/2008/layout/VerticalCurvedList"/>
    <dgm:cxn modelId="{6400A880-80F8-4D79-B19B-990033F608FA}" type="presOf" srcId="{4AF1EE25-F191-4161-9EED-97A5200C2293}" destId="{7F5A8DDE-0A57-4ECE-8AA5-629738708945}" srcOrd="0" destOrd="0" presId="urn:microsoft.com/office/officeart/2008/layout/VerticalCurvedList"/>
    <dgm:cxn modelId="{E1E26132-116A-451B-813A-7B9C6F25F699}" srcId="{4AF1EE25-F191-4161-9EED-97A5200C2293}" destId="{28CBDF81-AB1D-4F83-956B-2DEDEAD4D120}" srcOrd="1" destOrd="0" parTransId="{97989A31-C3E0-4295-8768-A98CC1201C88}" sibTransId="{E895DAA4-9971-4C3B-9BE8-6287545540D5}"/>
    <dgm:cxn modelId="{89B46FA3-7015-4E72-A45E-988937265212}" type="presOf" srcId="{05634576-BB0A-4B45-B238-A272E91C0065}" destId="{CB34CDDA-AD18-4F10-97D9-FE310DD889CD}" srcOrd="0" destOrd="0" presId="urn:microsoft.com/office/officeart/2008/layout/VerticalCurvedList"/>
    <dgm:cxn modelId="{51E01255-6EA8-4A55-A832-BA884076CAB2}" srcId="{4AF1EE25-F191-4161-9EED-97A5200C2293}" destId="{05634576-BB0A-4B45-B238-A272E91C0065}" srcOrd="0" destOrd="0" parTransId="{76418503-927C-4A9B-A160-C443F87951BA}" sibTransId="{E20EEF5F-2941-4174-956B-D75D5C954DD6}"/>
    <dgm:cxn modelId="{1BB40368-9841-43F1-B9E3-5D87E33521E3}" type="presParOf" srcId="{7F5A8DDE-0A57-4ECE-8AA5-629738708945}" destId="{F566BF7F-CD8B-4D05-BD50-C7A090760F0C}" srcOrd="0" destOrd="0" presId="urn:microsoft.com/office/officeart/2008/layout/VerticalCurvedList"/>
    <dgm:cxn modelId="{E6EA6336-856C-4DF0-BAAC-C4E112AAB4D4}" type="presParOf" srcId="{F566BF7F-CD8B-4D05-BD50-C7A090760F0C}" destId="{43CBDB28-858F-4C43-BF5A-D8B2AE01C05B}" srcOrd="0" destOrd="0" presId="urn:microsoft.com/office/officeart/2008/layout/VerticalCurvedList"/>
    <dgm:cxn modelId="{90A2C53B-0FFF-4DC1-BA6B-A3F260B674D8}" type="presParOf" srcId="{43CBDB28-858F-4C43-BF5A-D8B2AE01C05B}" destId="{8B5C0DCF-DC03-462E-811F-DB5A734D84D3}" srcOrd="0" destOrd="0" presId="urn:microsoft.com/office/officeart/2008/layout/VerticalCurvedList"/>
    <dgm:cxn modelId="{023F0772-1CB8-4B7D-9462-6F2AE5ADC272}" type="presParOf" srcId="{43CBDB28-858F-4C43-BF5A-D8B2AE01C05B}" destId="{522D2680-5B98-422D-9814-CB7678F91749}" srcOrd="1" destOrd="0" presId="urn:microsoft.com/office/officeart/2008/layout/VerticalCurvedList"/>
    <dgm:cxn modelId="{CF79713D-C9D0-4DF1-BAF9-B064FDCC973C}" type="presParOf" srcId="{43CBDB28-858F-4C43-BF5A-D8B2AE01C05B}" destId="{ED0AF8E4-E325-4883-87D8-4370522993C9}" srcOrd="2" destOrd="0" presId="urn:microsoft.com/office/officeart/2008/layout/VerticalCurvedList"/>
    <dgm:cxn modelId="{ACCCD789-7FF7-42A2-B86F-BDC69688783E}" type="presParOf" srcId="{43CBDB28-858F-4C43-BF5A-D8B2AE01C05B}" destId="{518708BE-4AD3-4A09-A681-D7069D7FD2E9}" srcOrd="3" destOrd="0" presId="urn:microsoft.com/office/officeart/2008/layout/VerticalCurvedList"/>
    <dgm:cxn modelId="{05FE55D0-0FCD-46FB-A6C3-81D76AC08CF5}" type="presParOf" srcId="{F566BF7F-CD8B-4D05-BD50-C7A090760F0C}" destId="{CB34CDDA-AD18-4F10-97D9-FE310DD889CD}" srcOrd="1" destOrd="0" presId="urn:microsoft.com/office/officeart/2008/layout/VerticalCurvedList"/>
    <dgm:cxn modelId="{10B6085C-4A8C-4765-AE4D-F5531F8A5648}" type="presParOf" srcId="{F566BF7F-CD8B-4D05-BD50-C7A090760F0C}" destId="{1F8FBE5F-2054-4435-AF11-CE0D928090B2}" srcOrd="2" destOrd="0" presId="urn:microsoft.com/office/officeart/2008/layout/VerticalCurvedList"/>
    <dgm:cxn modelId="{CC5CF98F-5D11-413A-A79F-049EA2D91ED7}" type="presParOf" srcId="{1F8FBE5F-2054-4435-AF11-CE0D928090B2}" destId="{9D1E82F0-243C-4E83-B112-3ED6F7291A2F}" srcOrd="0" destOrd="0" presId="urn:microsoft.com/office/officeart/2008/layout/VerticalCurvedList"/>
    <dgm:cxn modelId="{8103037E-CBCE-42E3-A00F-1687A8B9956E}" type="presParOf" srcId="{F566BF7F-CD8B-4D05-BD50-C7A090760F0C}" destId="{D3EED57E-5CC7-44B2-90F9-00DF5DE9423F}" srcOrd="3" destOrd="0" presId="urn:microsoft.com/office/officeart/2008/layout/VerticalCurvedList"/>
    <dgm:cxn modelId="{519E7B2D-517E-4F51-9ADC-3DCC082DEE47}" type="presParOf" srcId="{F566BF7F-CD8B-4D05-BD50-C7A090760F0C}" destId="{9AE0A01D-D643-4BC6-B828-CF2C80BB47CF}" srcOrd="4" destOrd="0" presId="urn:microsoft.com/office/officeart/2008/layout/VerticalCurvedList"/>
    <dgm:cxn modelId="{3BDFC07D-C78E-447C-B5E3-F448262996C9}" type="presParOf" srcId="{9AE0A01D-D643-4BC6-B828-CF2C80BB47CF}" destId="{983806E8-7EFC-4146-BE96-4C210470CA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B5623E-8E1A-4FFB-8717-AE8166BC5119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E8302F5-042B-46DB-BD71-DC2C8ACCC6C3}">
      <dgm:prSet/>
      <dgm:spPr/>
      <dgm:t>
        <a:bodyPr/>
        <a:lstStyle/>
        <a:p>
          <a:r>
            <a:rPr lang="ru-RU" b="1" i="0" baseline="0" dirty="0"/>
            <a:t>Мероприятие:</a:t>
          </a:r>
          <a:endParaRPr lang="ru-RU" dirty="0"/>
        </a:p>
      </dgm:t>
    </dgm:pt>
    <dgm:pt modelId="{8072C1AF-3857-4EA4-B767-19C189D05018}" type="parTrans" cxnId="{3F728633-0AB3-4578-AD01-58DD9DEA0767}">
      <dgm:prSet/>
      <dgm:spPr/>
      <dgm:t>
        <a:bodyPr/>
        <a:lstStyle/>
        <a:p>
          <a:endParaRPr lang="ru-RU"/>
        </a:p>
      </dgm:t>
    </dgm:pt>
    <dgm:pt modelId="{97134DD5-5FE9-40F5-9CB3-BB831265647F}" type="sibTrans" cxnId="{3F728633-0AB3-4578-AD01-58DD9DEA0767}">
      <dgm:prSet/>
      <dgm:spPr/>
      <dgm:t>
        <a:bodyPr/>
        <a:lstStyle/>
        <a:p>
          <a:endParaRPr lang="ru-RU"/>
        </a:p>
      </dgm:t>
    </dgm:pt>
    <dgm:pt modelId="{CD4674A8-0D0E-49F3-9B74-990E56957650}">
      <dgm:prSet/>
      <dgm:spPr/>
      <dgm:t>
        <a:bodyPr/>
        <a:lstStyle/>
        <a:p>
          <a:r>
            <a:rPr lang="ru-RU" b="1" i="0" baseline="0"/>
            <a:t>Результат:</a:t>
          </a:r>
          <a:endParaRPr lang="ru-RU"/>
        </a:p>
      </dgm:t>
    </dgm:pt>
    <dgm:pt modelId="{2C82A12C-2AF3-4951-93BB-131996DDD6F4}" type="parTrans" cxnId="{7182DF9E-E096-4671-BC09-EEEC08C13858}">
      <dgm:prSet/>
      <dgm:spPr/>
      <dgm:t>
        <a:bodyPr/>
        <a:lstStyle/>
        <a:p>
          <a:endParaRPr lang="ru-RU"/>
        </a:p>
      </dgm:t>
    </dgm:pt>
    <dgm:pt modelId="{743DEB47-3797-4A81-830A-1CDE7B266801}" type="sibTrans" cxnId="{7182DF9E-E096-4671-BC09-EEEC08C13858}">
      <dgm:prSet/>
      <dgm:spPr/>
      <dgm:t>
        <a:bodyPr/>
        <a:lstStyle/>
        <a:p>
          <a:endParaRPr lang="ru-RU"/>
        </a:p>
      </dgm:t>
    </dgm:pt>
    <dgm:pt modelId="{DF0ABD94-2421-4D6C-A22C-6C2D710C55C3}">
      <dgm:prSet/>
      <dgm:spPr/>
      <dgm:t>
        <a:bodyPr/>
        <a:lstStyle/>
        <a:p>
          <a:r>
            <a:rPr lang="ru-RU" b="1" i="0" baseline="0" dirty="0"/>
            <a:t>Денежные средства на мероприятие:</a:t>
          </a:r>
          <a:endParaRPr lang="ru-RU" dirty="0"/>
        </a:p>
      </dgm:t>
    </dgm:pt>
    <dgm:pt modelId="{36AB485C-CC33-4741-8937-AD37CD50C439}" type="parTrans" cxnId="{D2DCCFF9-41B3-4628-9296-3CDAF24DCC44}">
      <dgm:prSet/>
      <dgm:spPr/>
      <dgm:t>
        <a:bodyPr/>
        <a:lstStyle/>
        <a:p>
          <a:endParaRPr lang="ru-RU"/>
        </a:p>
      </dgm:t>
    </dgm:pt>
    <dgm:pt modelId="{25D2217D-E9A9-4F7B-88DF-CE69D4C95D6E}" type="sibTrans" cxnId="{D2DCCFF9-41B3-4628-9296-3CDAF24DCC44}">
      <dgm:prSet/>
      <dgm:spPr/>
      <dgm:t>
        <a:bodyPr/>
        <a:lstStyle/>
        <a:p>
          <a:endParaRPr lang="ru-RU"/>
        </a:p>
      </dgm:t>
    </dgm:pt>
    <dgm:pt modelId="{56805B33-699F-422E-A269-59BFF3E002AA}">
      <dgm:prSet/>
      <dgm:spPr/>
      <dgm:t>
        <a:bodyPr/>
        <a:lstStyle/>
        <a:p>
          <a:r>
            <a:rPr lang="ru-RU" b="1" i="0" baseline="0" dirty="0"/>
            <a:t>Срок контракта: </a:t>
          </a:r>
          <a:endParaRPr lang="ru-RU" dirty="0"/>
        </a:p>
      </dgm:t>
    </dgm:pt>
    <dgm:pt modelId="{0FE57AF0-A86E-4278-B09E-7606520B7D16}" type="parTrans" cxnId="{2CE888F7-0B88-42B6-80FC-532D2CD6F166}">
      <dgm:prSet/>
      <dgm:spPr/>
      <dgm:t>
        <a:bodyPr/>
        <a:lstStyle/>
        <a:p>
          <a:endParaRPr lang="ru-RU"/>
        </a:p>
      </dgm:t>
    </dgm:pt>
    <dgm:pt modelId="{A89307E8-D099-4B0F-B219-80B9BBB1C00A}" type="sibTrans" cxnId="{2CE888F7-0B88-42B6-80FC-532D2CD6F166}">
      <dgm:prSet/>
      <dgm:spPr/>
      <dgm:t>
        <a:bodyPr/>
        <a:lstStyle/>
        <a:p>
          <a:endParaRPr lang="ru-RU"/>
        </a:p>
      </dgm:t>
    </dgm:pt>
    <dgm:pt modelId="{DBACE612-1AAB-455C-B4A3-90DB18E3D391}">
      <dgm:prSet/>
      <dgm:spPr/>
      <dgm:t>
        <a:bodyPr/>
        <a:lstStyle/>
        <a:p>
          <a:r>
            <a:rPr lang="ru-RU" b="1" i="0" baseline="0" dirty="0"/>
            <a:t>Ответственные исполнители:</a:t>
          </a:r>
          <a:endParaRPr lang="ru-RU" dirty="0"/>
        </a:p>
      </dgm:t>
    </dgm:pt>
    <dgm:pt modelId="{56837F07-0D0A-4E40-B1F0-FDAC79BF4D60}" type="parTrans" cxnId="{40D333DD-1DA3-4E35-906E-21BF1DABE527}">
      <dgm:prSet/>
      <dgm:spPr/>
      <dgm:t>
        <a:bodyPr/>
        <a:lstStyle/>
        <a:p>
          <a:endParaRPr lang="ru-RU"/>
        </a:p>
      </dgm:t>
    </dgm:pt>
    <dgm:pt modelId="{37EED3B2-7C06-498B-8995-25CC48328144}" type="sibTrans" cxnId="{40D333DD-1DA3-4E35-906E-21BF1DABE527}">
      <dgm:prSet/>
      <dgm:spPr/>
      <dgm:t>
        <a:bodyPr/>
        <a:lstStyle/>
        <a:p>
          <a:endParaRPr lang="ru-RU"/>
        </a:p>
      </dgm:t>
    </dgm:pt>
    <dgm:pt modelId="{1003519E-5E89-473C-B476-F11295AAB585}" type="pres">
      <dgm:prSet presAssocID="{1BB5623E-8E1A-4FFB-8717-AE8166BC51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BF9524-BA01-4AB1-815D-4100B9978B35}" type="pres">
      <dgm:prSet presAssocID="{CE8302F5-042B-46DB-BD71-DC2C8ACCC6C3}" presName="thickLine" presStyleLbl="alignNode1" presStyleIdx="0" presStyleCnt="5"/>
      <dgm:spPr/>
    </dgm:pt>
    <dgm:pt modelId="{6547E7E3-E6EE-4112-8766-C5DDA2F62B78}" type="pres">
      <dgm:prSet presAssocID="{CE8302F5-042B-46DB-BD71-DC2C8ACCC6C3}" presName="horz1" presStyleCnt="0"/>
      <dgm:spPr/>
    </dgm:pt>
    <dgm:pt modelId="{429B59EE-8B00-4D6A-8F2F-094F6452C6D7}" type="pres">
      <dgm:prSet presAssocID="{CE8302F5-042B-46DB-BD71-DC2C8ACCC6C3}" presName="tx1" presStyleLbl="revTx" presStyleIdx="0" presStyleCnt="5"/>
      <dgm:spPr/>
      <dgm:t>
        <a:bodyPr/>
        <a:lstStyle/>
        <a:p>
          <a:endParaRPr lang="ru-RU"/>
        </a:p>
      </dgm:t>
    </dgm:pt>
    <dgm:pt modelId="{918B177A-E3CB-4F33-977B-11E7A7C7E3EC}" type="pres">
      <dgm:prSet presAssocID="{CE8302F5-042B-46DB-BD71-DC2C8ACCC6C3}" presName="vert1" presStyleCnt="0"/>
      <dgm:spPr/>
    </dgm:pt>
    <dgm:pt modelId="{827AC5D0-99DA-4041-A438-83C0C2C546A7}" type="pres">
      <dgm:prSet presAssocID="{CD4674A8-0D0E-49F3-9B74-990E56957650}" presName="thickLine" presStyleLbl="alignNode1" presStyleIdx="1" presStyleCnt="5"/>
      <dgm:spPr/>
    </dgm:pt>
    <dgm:pt modelId="{84CC77A6-F156-47DF-B807-423FE76B72B8}" type="pres">
      <dgm:prSet presAssocID="{CD4674A8-0D0E-49F3-9B74-990E56957650}" presName="horz1" presStyleCnt="0"/>
      <dgm:spPr/>
    </dgm:pt>
    <dgm:pt modelId="{9FA017EE-6DC9-46BB-B640-F89EE45E92FC}" type="pres">
      <dgm:prSet presAssocID="{CD4674A8-0D0E-49F3-9B74-990E56957650}" presName="tx1" presStyleLbl="revTx" presStyleIdx="1" presStyleCnt="5"/>
      <dgm:spPr/>
      <dgm:t>
        <a:bodyPr/>
        <a:lstStyle/>
        <a:p>
          <a:endParaRPr lang="ru-RU"/>
        </a:p>
      </dgm:t>
    </dgm:pt>
    <dgm:pt modelId="{FEFACDEF-1E69-476D-84D1-6038C3C6982E}" type="pres">
      <dgm:prSet presAssocID="{CD4674A8-0D0E-49F3-9B74-990E56957650}" presName="vert1" presStyleCnt="0"/>
      <dgm:spPr/>
    </dgm:pt>
    <dgm:pt modelId="{E4638237-0BC9-4158-A584-BBBB1DF61D50}" type="pres">
      <dgm:prSet presAssocID="{DF0ABD94-2421-4D6C-A22C-6C2D710C55C3}" presName="thickLine" presStyleLbl="alignNode1" presStyleIdx="2" presStyleCnt="5"/>
      <dgm:spPr/>
    </dgm:pt>
    <dgm:pt modelId="{AD75CF1B-F3C2-4008-81BB-071D244778CD}" type="pres">
      <dgm:prSet presAssocID="{DF0ABD94-2421-4D6C-A22C-6C2D710C55C3}" presName="horz1" presStyleCnt="0"/>
      <dgm:spPr/>
    </dgm:pt>
    <dgm:pt modelId="{50B19EBA-EAFD-4F51-8C66-53AC7FE83D06}" type="pres">
      <dgm:prSet presAssocID="{DF0ABD94-2421-4D6C-A22C-6C2D710C55C3}" presName="tx1" presStyleLbl="revTx" presStyleIdx="2" presStyleCnt="5"/>
      <dgm:spPr/>
      <dgm:t>
        <a:bodyPr/>
        <a:lstStyle/>
        <a:p>
          <a:endParaRPr lang="ru-RU"/>
        </a:p>
      </dgm:t>
    </dgm:pt>
    <dgm:pt modelId="{FE71BCEA-9A75-4302-9013-96B4476BE627}" type="pres">
      <dgm:prSet presAssocID="{DF0ABD94-2421-4D6C-A22C-6C2D710C55C3}" presName="vert1" presStyleCnt="0"/>
      <dgm:spPr/>
    </dgm:pt>
    <dgm:pt modelId="{39CF325B-AA9B-4071-8E8D-93A9CAE82A99}" type="pres">
      <dgm:prSet presAssocID="{56805B33-699F-422E-A269-59BFF3E002AA}" presName="thickLine" presStyleLbl="alignNode1" presStyleIdx="3" presStyleCnt="5"/>
      <dgm:spPr/>
    </dgm:pt>
    <dgm:pt modelId="{40BF018F-B5B6-4CE2-91BC-D040EDC04997}" type="pres">
      <dgm:prSet presAssocID="{56805B33-699F-422E-A269-59BFF3E002AA}" presName="horz1" presStyleCnt="0"/>
      <dgm:spPr/>
    </dgm:pt>
    <dgm:pt modelId="{FBFB93A6-D110-45C4-A5E8-C71D47451380}" type="pres">
      <dgm:prSet presAssocID="{56805B33-699F-422E-A269-59BFF3E002AA}" presName="tx1" presStyleLbl="revTx" presStyleIdx="3" presStyleCnt="5"/>
      <dgm:spPr/>
      <dgm:t>
        <a:bodyPr/>
        <a:lstStyle/>
        <a:p>
          <a:endParaRPr lang="ru-RU"/>
        </a:p>
      </dgm:t>
    </dgm:pt>
    <dgm:pt modelId="{FD2A4454-D034-43D9-B419-D250856A1EFE}" type="pres">
      <dgm:prSet presAssocID="{56805B33-699F-422E-A269-59BFF3E002AA}" presName="vert1" presStyleCnt="0"/>
      <dgm:spPr/>
    </dgm:pt>
    <dgm:pt modelId="{C0097CC0-58B0-4E6A-9AA2-F944EC4F3EB0}" type="pres">
      <dgm:prSet presAssocID="{DBACE612-1AAB-455C-B4A3-90DB18E3D391}" presName="thickLine" presStyleLbl="alignNode1" presStyleIdx="4" presStyleCnt="5"/>
      <dgm:spPr/>
    </dgm:pt>
    <dgm:pt modelId="{4C35894E-CCE7-4444-8373-5EAC5EB79E50}" type="pres">
      <dgm:prSet presAssocID="{DBACE612-1AAB-455C-B4A3-90DB18E3D391}" presName="horz1" presStyleCnt="0"/>
      <dgm:spPr/>
    </dgm:pt>
    <dgm:pt modelId="{A0E7230C-DA3E-42DE-9516-5FF85857E5A0}" type="pres">
      <dgm:prSet presAssocID="{DBACE612-1AAB-455C-B4A3-90DB18E3D391}" presName="tx1" presStyleLbl="revTx" presStyleIdx="4" presStyleCnt="5"/>
      <dgm:spPr/>
      <dgm:t>
        <a:bodyPr/>
        <a:lstStyle/>
        <a:p>
          <a:endParaRPr lang="ru-RU"/>
        </a:p>
      </dgm:t>
    </dgm:pt>
    <dgm:pt modelId="{E7037715-6D8F-4EFB-B858-D6B38025D99B}" type="pres">
      <dgm:prSet presAssocID="{DBACE612-1AAB-455C-B4A3-90DB18E3D391}" presName="vert1" presStyleCnt="0"/>
      <dgm:spPr/>
    </dgm:pt>
  </dgm:ptLst>
  <dgm:cxnLst>
    <dgm:cxn modelId="{631ED7D0-25B3-4E25-85BE-856010B85D04}" type="presOf" srcId="{CD4674A8-0D0E-49F3-9B74-990E56957650}" destId="{9FA017EE-6DC9-46BB-B640-F89EE45E92FC}" srcOrd="0" destOrd="0" presId="urn:microsoft.com/office/officeart/2008/layout/LinedList"/>
    <dgm:cxn modelId="{37D6230A-C7F8-472E-AA46-960DA9516E5E}" type="presOf" srcId="{DF0ABD94-2421-4D6C-A22C-6C2D710C55C3}" destId="{50B19EBA-EAFD-4F51-8C66-53AC7FE83D06}" srcOrd="0" destOrd="0" presId="urn:microsoft.com/office/officeart/2008/layout/LinedList"/>
    <dgm:cxn modelId="{C7452398-87B7-4AB4-9633-C36A3F67E737}" type="presOf" srcId="{CE8302F5-042B-46DB-BD71-DC2C8ACCC6C3}" destId="{429B59EE-8B00-4D6A-8F2F-094F6452C6D7}" srcOrd="0" destOrd="0" presId="urn:microsoft.com/office/officeart/2008/layout/LinedList"/>
    <dgm:cxn modelId="{5BA12D67-94FF-4A0A-BE95-EB19EDAA8C00}" type="presOf" srcId="{1BB5623E-8E1A-4FFB-8717-AE8166BC5119}" destId="{1003519E-5E89-473C-B476-F11295AAB585}" srcOrd="0" destOrd="0" presId="urn:microsoft.com/office/officeart/2008/layout/LinedList"/>
    <dgm:cxn modelId="{7182DF9E-E096-4671-BC09-EEEC08C13858}" srcId="{1BB5623E-8E1A-4FFB-8717-AE8166BC5119}" destId="{CD4674A8-0D0E-49F3-9B74-990E56957650}" srcOrd="1" destOrd="0" parTransId="{2C82A12C-2AF3-4951-93BB-131996DDD6F4}" sibTransId="{743DEB47-3797-4A81-830A-1CDE7B266801}"/>
    <dgm:cxn modelId="{40D333DD-1DA3-4E35-906E-21BF1DABE527}" srcId="{1BB5623E-8E1A-4FFB-8717-AE8166BC5119}" destId="{DBACE612-1AAB-455C-B4A3-90DB18E3D391}" srcOrd="4" destOrd="0" parTransId="{56837F07-0D0A-4E40-B1F0-FDAC79BF4D60}" sibTransId="{37EED3B2-7C06-498B-8995-25CC48328144}"/>
    <dgm:cxn modelId="{D2DCCFF9-41B3-4628-9296-3CDAF24DCC44}" srcId="{1BB5623E-8E1A-4FFB-8717-AE8166BC5119}" destId="{DF0ABD94-2421-4D6C-A22C-6C2D710C55C3}" srcOrd="2" destOrd="0" parTransId="{36AB485C-CC33-4741-8937-AD37CD50C439}" sibTransId="{25D2217D-E9A9-4F7B-88DF-CE69D4C95D6E}"/>
    <dgm:cxn modelId="{2CE888F7-0B88-42B6-80FC-532D2CD6F166}" srcId="{1BB5623E-8E1A-4FFB-8717-AE8166BC5119}" destId="{56805B33-699F-422E-A269-59BFF3E002AA}" srcOrd="3" destOrd="0" parTransId="{0FE57AF0-A86E-4278-B09E-7606520B7D16}" sibTransId="{A89307E8-D099-4B0F-B219-80B9BBB1C00A}"/>
    <dgm:cxn modelId="{3F728633-0AB3-4578-AD01-58DD9DEA0767}" srcId="{1BB5623E-8E1A-4FFB-8717-AE8166BC5119}" destId="{CE8302F5-042B-46DB-BD71-DC2C8ACCC6C3}" srcOrd="0" destOrd="0" parTransId="{8072C1AF-3857-4EA4-B767-19C189D05018}" sibTransId="{97134DD5-5FE9-40F5-9CB3-BB831265647F}"/>
    <dgm:cxn modelId="{E71F4C98-81A0-451A-8438-EBD1B820F207}" type="presOf" srcId="{56805B33-699F-422E-A269-59BFF3E002AA}" destId="{FBFB93A6-D110-45C4-A5E8-C71D47451380}" srcOrd="0" destOrd="0" presId="urn:microsoft.com/office/officeart/2008/layout/LinedList"/>
    <dgm:cxn modelId="{7C25E635-0118-4869-91FC-1B78CD69DE1D}" type="presOf" srcId="{DBACE612-1AAB-455C-B4A3-90DB18E3D391}" destId="{A0E7230C-DA3E-42DE-9516-5FF85857E5A0}" srcOrd="0" destOrd="0" presId="urn:microsoft.com/office/officeart/2008/layout/LinedList"/>
    <dgm:cxn modelId="{1C24A62B-4823-46D4-BFB3-C32723298356}" type="presParOf" srcId="{1003519E-5E89-473C-B476-F11295AAB585}" destId="{28BF9524-BA01-4AB1-815D-4100B9978B35}" srcOrd="0" destOrd="0" presId="urn:microsoft.com/office/officeart/2008/layout/LinedList"/>
    <dgm:cxn modelId="{6D6B974D-FC1F-4542-B5C6-609A51D589D7}" type="presParOf" srcId="{1003519E-5E89-473C-B476-F11295AAB585}" destId="{6547E7E3-E6EE-4112-8766-C5DDA2F62B78}" srcOrd="1" destOrd="0" presId="urn:microsoft.com/office/officeart/2008/layout/LinedList"/>
    <dgm:cxn modelId="{A5AC2230-E079-4C6C-9709-35F2C5D258C5}" type="presParOf" srcId="{6547E7E3-E6EE-4112-8766-C5DDA2F62B78}" destId="{429B59EE-8B00-4D6A-8F2F-094F6452C6D7}" srcOrd="0" destOrd="0" presId="urn:microsoft.com/office/officeart/2008/layout/LinedList"/>
    <dgm:cxn modelId="{3A9D10DA-0E03-43FB-BC95-7FCD30BC1142}" type="presParOf" srcId="{6547E7E3-E6EE-4112-8766-C5DDA2F62B78}" destId="{918B177A-E3CB-4F33-977B-11E7A7C7E3EC}" srcOrd="1" destOrd="0" presId="urn:microsoft.com/office/officeart/2008/layout/LinedList"/>
    <dgm:cxn modelId="{78F7C8D8-6D4B-4CD3-ACC7-693AC3193CB7}" type="presParOf" srcId="{1003519E-5E89-473C-B476-F11295AAB585}" destId="{827AC5D0-99DA-4041-A438-83C0C2C546A7}" srcOrd="2" destOrd="0" presId="urn:microsoft.com/office/officeart/2008/layout/LinedList"/>
    <dgm:cxn modelId="{57B83B60-01F8-476B-B9D6-3B10465DF8DF}" type="presParOf" srcId="{1003519E-5E89-473C-B476-F11295AAB585}" destId="{84CC77A6-F156-47DF-B807-423FE76B72B8}" srcOrd="3" destOrd="0" presId="urn:microsoft.com/office/officeart/2008/layout/LinedList"/>
    <dgm:cxn modelId="{F9B75FC6-D451-4C78-B37A-6352105B1E58}" type="presParOf" srcId="{84CC77A6-F156-47DF-B807-423FE76B72B8}" destId="{9FA017EE-6DC9-46BB-B640-F89EE45E92FC}" srcOrd="0" destOrd="0" presId="urn:microsoft.com/office/officeart/2008/layout/LinedList"/>
    <dgm:cxn modelId="{BD24051D-E890-4184-869A-014AEC080579}" type="presParOf" srcId="{84CC77A6-F156-47DF-B807-423FE76B72B8}" destId="{FEFACDEF-1E69-476D-84D1-6038C3C6982E}" srcOrd="1" destOrd="0" presId="urn:microsoft.com/office/officeart/2008/layout/LinedList"/>
    <dgm:cxn modelId="{A3B5B1AB-5661-4945-8FDB-DC78C8F3C8EC}" type="presParOf" srcId="{1003519E-5E89-473C-B476-F11295AAB585}" destId="{E4638237-0BC9-4158-A584-BBBB1DF61D50}" srcOrd="4" destOrd="0" presId="urn:microsoft.com/office/officeart/2008/layout/LinedList"/>
    <dgm:cxn modelId="{7D326841-F131-4377-BCA6-BFD980127739}" type="presParOf" srcId="{1003519E-5E89-473C-B476-F11295AAB585}" destId="{AD75CF1B-F3C2-4008-81BB-071D244778CD}" srcOrd="5" destOrd="0" presId="urn:microsoft.com/office/officeart/2008/layout/LinedList"/>
    <dgm:cxn modelId="{D3D4ACE3-5569-43E1-93F1-1EA92D7E087C}" type="presParOf" srcId="{AD75CF1B-F3C2-4008-81BB-071D244778CD}" destId="{50B19EBA-EAFD-4F51-8C66-53AC7FE83D06}" srcOrd="0" destOrd="0" presId="urn:microsoft.com/office/officeart/2008/layout/LinedList"/>
    <dgm:cxn modelId="{FE8D463B-F614-495D-B91D-9675556D0868}" type="presParOf" srcId="{AD75CF1B-F3C2-4008-81BB-071D244778CD}" destId="{FE71BCEA-9A75-4302-9013-96B4476BE627}" srcOrd="1" destOrd="0" presId="urn:microsoft.com/office/officeart/2008/layout/LinedList"/>
    <dgm:cxn modelId="{DD66A2A4-B4D3-4922-B975-97D3E0E25948}" type="presParOf" srcId="{1003519E-5E89-473C-B476-F11295AAB585}" destId="{39CF325B-AA9B-4071-8E8D-93A9CAE82A99}" srcOrd="6" destOrd="0" presId="urn:microsoft.com/office/officeart/2008/layout/LinedList"/>
    <dgm:cxn modelId="{F35787F6-03B6-4E96-886F-4BE47B1AE323}" type="presParOf" srcId="{1003519E-5E89-473C-B476-F11295AAB585}" destId="{40BF018F-B5B6-4CE2-91BC-D040EDC04997}" srcOrd="7" destOrd="0" presId="urn:microsoft.com/office/officeart/2008/layout/LinedList"/>
    <dgm:cxn modelId="{49A30585-2E9F-447D-A994-2A0236D17C6E}" type="presParOf" srcId="{40BF018F-B5B6-4CE2-91BC-D040EDC04997}" destId="{FBFB93A6-D110-45C4-A5E8-C71D47451380}" srcOrd="0" destOrd="0" presId="urn:microsoft.com/office/officeart/2008/layout/LinedList"/>
    <dgm:cxn modelId="{27CCE418-C77D-4951-9C81-4B6C7972E17F}" type="presParOf" srcId="{40BF018F-B5B6-4CE2-91BC-D040EDC04997}" destId="{FD2A4454-D034-43D9-B419-D250856A1EFE}" srcOrd="1" destOrd="0" presId="urn:microsoft.com/office/officeart/2008/layout/LinedList"/>
    <dgm:cxn modelId="{C4B40243-E33E-40DF-8E24-EF41DC21E8F7}" type="presParOf" srcId="{1003519E-5E89-473C-B476-F11295AAB585}" destId="{C0097CC0-58B0-4E6A-9AA2-F944EC4F3EB0}" srcOrd="8" destOrd="0" presId="urn:microsoft.com/office/officeart/2008/layout/LinedList"/>
    <dgm:cxn modelId="{FFF93612-8B0A-493F-9E53-A90DAD8B9D38}" type="presParOf" srcId="{1003519E-5E89-473C-B476-F11295AAB585}" destId="{4C35894E-CCE7-4444-8373-5EAC5EB79E50}" srcOrd="9" destOrd="0" presId="urn:microsoft.com/office/officeart/2008/layout/LinedList"/>
    <dgm:cxn modelId="{B9A052F4-2164-4BC7-B86A-B15D7A54B961}" type="presParOf" srcId="{4C35894E-CCE7-4444-8373-5EAC5EB79E50}" destId="{A0E7230C-DA3E-42DE-9516-5FF85857E5A0}" srcOrd="0" destOrd="0" presId="urn:microsoft.com/office/officeart/2008/layout/LinedList"/>
    <dgm:cxn modelId="{2D46CB2C-2B46-4962-A865-A530AA31E642}" type="presParOf" srcId="{4C35894E-CCE7-4444-8373-5EAC5EB79E50}" destId="{E7037715-6D8F-4EFB-B858-D6B38025D9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C61ED5-679F-4EA8-8253-8A076C7D35E1}" type="doc">
      <dgm:prSet loTypeId="urn:microsoft.com/office/officeart/2008/layout/VerticalCurvedList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2911BAE-F248-4B3C-9169-91D1A273657B}">
      <dgm:prSet custT="1"/>
      <dgm:spPr/>
      <dgm:t>
        <a:bodyPr/>
        <a:lstStyle/>
        <a:p>
          <a:r>
            <a:rPr lang="ru-RU" sz="2000" b="1" i="0" baseline="0" dirty="0">
              <a:solidFill>
                <a:srgbClr val="525252"/>
              </a:solidFill>
            </a:rPr>
            <a:t>Поиск работы</a:t>
          </a:r>
          <a:endParaRPr lang="ru-RU" sz="2000" dirty="0">
            <a:solidFill>
              <a:srgbClr val="525252"/>
            </a:solidFill>
          </a:endParaRPr>
        </a:p>
      </dgm:t>
    </dgm:pt>
    <dgm:pt modelId="{394D2873-751F-43DE-A8C9-E7A3360A8D22}" type="parTrans" cxnId="{11203129-0F2D-47F1-A1E4-D3496EB874A7}">
      <dgm:prSet/>
      <dgm:spPr/>
      <dgm:t>
        <a:bodyPr/>
        <a:lstStyle/>
        <a:p>
          <a:endParaRPr lang="ru-RU"/>
        </a:p>
      </dgm:t>
    </dgm:pt>
    <dgm:pt modelId="{8405120C-853F-4505-99A5-83DD1CE98A26}" type="sibTrans" cxnId="{11203129-0F2D-47F1-A1E4-D3496EB874A7}">
      <dgm:prSet/>
      <dgm:spPr/>
      <dgm:t>
        <a:bodyPr/>
        <a:lstStyle/>
        <a:p>
          <a:endParaRPr lang="ru-RU"/>
        </a:p>
      </dgm:t>
    </dgm:pt>
    <dgm:pt modelId="{17175703-342C-46A0-8AD1-062627F02444}">
      <dgm:prSet custT="1"/>
      <dgm:spPr/>
      <dgm:t>
        <a:bodyPr/>
        <a:lstStyle/>
        <a:p>
          <a:r>
            <a:rPr lang="ru-RU" sz="1600" b="1" i="0" baseline="0" dirty="0">
              <a:solidFill>
                <a:srgbClr val="525252"/>
              </a:solidFill>
            </a:rPr>
            <a:t>трудоустройство (предоставление документов, подтверждающих  факт трудоустройства)</a:t>
          </a:r>
          <a:endParaRPr lang="ru-RU" sz="1600" b="1" dirty="0">
            <a:solidFill>
              <a:srgbClr val="525252"/>
            </a:solidFill>
          </a:endParaRPr>
        </a:p>
      </dgm:t>
    </dgm:pt>
    <dgm:pt modelId="{D9CF295F-0100-4E14-8BE4-C8B45DEF0FD9}" type="parTrans" cxnId="{8C8CDF43-61AB-4650-AE60-A7E447E14739}">
      <dgm:prSet/>
      <dgm:spPr/>
      <dgm:t>
        <a:bodyPr/>
        <a:lstStyle/>
        <a:p>
          <a:endParaRPr lang="ru-RU"/>
        </a:p>
      </dgm:t>
    </dgm:pt>
    <dgm:pt modelId="{10AFE1F2-77C6-4E72-94CD-712A4622CB42}" type="sibTrans" cxnId="{8C8CDF43-61AB-4650-AE60-A7E447E14739}">
      <dgm:prSet/>
      <dgm:spPr/>
      <dgm:t>
        <a:bodyPr/>
        <a:lstStyle/>
        <a:p>
          <a:endParaRPr lang="ru-RU"/>
        </a:p>
      </dgm:t>
    </dgm:pt>
    <dgm:pt modelId="{EC66058F-5475-4382-A13F-B9AFAD57251D}">
      <dgm:prSet custT="1"/>
      <dgm:spPr/>
      <dgm:t>
        <a:bodyPr/>
        <a:lstStyle/>
        <a:p>
          <a:r>
            <a:rPr lang="ru-RU" sz="1200" b="1" i="0" baseline="0" dirty="0">
              <a:solidFill>
                <a:srgbClr val="525252"/>
              </a:solidFill>
            </a:rPr>
            <a:t>Предоставление ежемесячной денежной выплаты </a:t>
          </a:r>
          <a:br>
            <a:rPr lang="ru-RU" sz="1200" b="1" i="0" baseline="0" dirty="0">
              <a:solidFill>
                <a:srgbClr val="525252"/>
              </a:solidFill>
            </a:rPr>
          </a:br>
          <a:r>
            <a:rPr lang="ru-RU" sz="1200" b="1" i="0" baseline="0" dirty="0">
              <a:solidFill>
                <a:srgbClr val="525252"/>
              </a:solidFill>
            </a:rPr>
            <a:t>на срок не более 12 месяцев со дня трудоустройства </a:t>
          </a:r>
          <a:br>
            <a:rPr lang="ru-RU" sz="1200" b="1" i="0" baseline="0" dirty="0">
              <a:solidFill>
                <a:srgbClr val="525252"/>
              </a:solidFill>
            </a:rPr>
          </a:br>
          <a:r>
            <a:rPr lang="ru-RU" sz="1200" b="1" i="0" baseline="0" dirty="0">
              <a:solidFill>
                <a:srgbClr val="525252"/>
              </a:solidFill>
            </a:rPr>
            <a:t>в размере величины прожиточного минимума для трудоспособного населения в РМЭ, за второй квартал года, предшествующего году заключения социального контракта</a:t>
          </a:r>
          <a:endParaRPr lang="ru-RU" sz="1200" b="1" dirty="0">
            <a:solidFill>
              <a:srgbClr val="525252"/>
            </a:solidFill>
          </a:endParaRPr>
        </a:p>
      </dgm:t>
    </dgm:pt>
    <dgm:pt modelId="{94F9446A-81F3-43BE-840D-BFE5570263E4}" type="parTrans" cxnId="{3201330F-F8B1-40F0-AE43-17A8D626152A}">
      <dgm:prSet/>
      <dgm:spPr/>
      <dgm:t>
        <a:bodyPr/>
        <a:lstStyle/>
        <a:p>
          <a:endParaRPr lang="ru-RU"/>
        </a:p>
      </dgm:t>
    </dgm:pt>
    <dgm:pt modelId="{9D673238-21DA-45EA-A248-FD0BE4D41690}" type="sibTrans" cxnId="{3201330F-F8B1-40F0-AE43-17A8D626152A}">
      <dgm:prSet/>
      <dgm:spPr/>
      <dgm:t>
        <a:bodyPr/>
        <a:lstStyle/>
        <a:p>
          <a:endParaRPr lang="ru-RU"/>
        </a:p>
      </dgm:t>
    </dgm:pt>
    <dgm:pt modelId="{5D82D3AB-EC10-46F0-B628-109ACC806933}">
      <dgm:prSet custT="1"/>
      <dgm:spPr/>
      <dgm:t>
        <a:bodyPr/>
        <a:lstStyle/>
        <a:p>
          <a:r>
            <a:rPr lang="ru-RU" sz="1800" b="1" i="0" baseline="0" dirty="0">
              <a:solidFill>
                <a:srgbClr val="525252"/>
              </a:solidFill>
            </a:rPr>
            <a:t>от 3 до 12 месяцев</a:t>
          </a:r>
          <a:endParaRPr lang="ru-RU" sz="1800" b="1" dirty="0">
            <a:solidFill>
              <a:srgbClr val="525252"/>
            </a:solidFill>
          </a:endParaRPr>
        </a:p>
      </dgm:t>
    </dgm:pt>
    <dgm:pt modelId="{DE9BCFF2-58F0-4260-9146-CAEAD01A1B7C}" type="parTrans" cxnId="{92D2D309-0E85-4367-B663-555485786DBC}">
      <dgm:prSet/>
      <dgm:spPr/>
      <dgm:t>
        <a:bodyPr/>
        <a:lstStyle/>
        <a:p>
          <a:endParaRPr lang="ru-RU"/>
        </a:p>
      </dgm:t>
    </dgm:pt>
    <dgm:pt modelId="{C4EB2022-93CC-4CA4-A136-F3B257E98630}" type="sibTrans" cxnId="{92D2D309-0E85-4367-B663-555485786DBC}">
      <dgm:prSet/>
      <dgm:spPr/>
      <dgm:t>
        <a:bodyPr/>
        <a:lstStyle/>
        <a:p>
          <a:endParaRPr lang="ru-RU"/>
        </a:p>
      </dgm:t>
    </dgm:pt>
    <dgm:pt modelId="{C183CB75-E78C-4FFE-B4B0-1DDE79DF48EB}">
      <dgm:prSet custT="1"/>
      <dgm:spPr/>
      <dgm:t>
        <a:bodyPr/>
        <a:lstStyle/>
        <a:p>
          <a:endParaRPr lang="ru-RU" sz="1200" b="1" i="0" baseline="0" dirty="0">
            <a:solidFill>
              <a:srgbClr val="525252"/>
            </a:solidFill>
          </a:endParaRPr>
        </a:p>
        <a:p>
          <a:r>
            <a:rPr lang="ru-RU" sz="1200" b="1" i="0" baseline="0" dirty="0">
              <a:solidFill>
                <a:srgbClr val="525252"/>
              </a:solidFill>
            </a:rPr>
            <a:t>Департамент труда и занятости РМЭ</a:t>
          </a:r>
        </a:p>
        <a:p>
          <a:r>
            <a:rPr lang="ru-RU" sz="1200" b="1" i="0" baseline="0" dirty="0">
              <a:solidFill>
                <a:srgbClr val="525252"/>
              </a:solidFill>
            </a:rPr>
            <a:t>Центры занятости населения </a:t>
          </a:r>
        </a:p>
        <a:p>
          <a:r>
            <a:rPr lang="ru-RU" sz="1200" b="1" i="0" baseline="0" dirty="0">
              <a:solidFill>
                <a:srgbClr val="525252"/>
              </a:solidFill>
            </a:rPr>
            <a:t>Центры предоставления мер </a:t>
          </a:r>
          <a:r>
            <a:rPr lang="ru-RU" sz="1200" b="1" i="0" baseline="0" dirty="0" err="1">
              <a:solidFill>
                <a:srgbClr val="525252"/>
              </a:solidFill>
            </a:rPr>
            <a:t>соцподдержки</a:t>
          </a:r>
          <a:r>
            <a:rPr lang="ru-RU" sz="1200" b="1" i="0" baseline="0" dirty="0">
              <a:solidFill>
                <a:srgbClr val="525252"/>
              </a:solidFill>
            </a:rPr>
            <a:t> населению</a:t>
          </a:r>
        </a:p>
        <a:p>
          <a:endParaRPr lang="ru-RU" sz="1000" b="0" i="0" baseline="0" dirty="0"/>
        </a:p>
      </dgm:t>
    </dgm:pt>
    <dgm:pt modelId="{52F6706E-B3B4-48F5-8950-FD51BF31D586}" type="parTrans" cxnId="{AAEAA863-41CB-4843-B289-2023316AFE25}">
      <dgm:prSet/>
      <dgm:spPr/>
      <dgm:t>
        <a:bodyPr/>
        <a:lstStyle/>
        <a:p>
          <a:endParaRPr lang="ru-RU"/>
        </a:p>
      </dgm:t>
    </dgm:pt>
    <dgm:pt modelId="{C1D0AD05-5C15-4A58-8239-B957CB38E349}" type="sibTrans" cxnId="{AAEAA863-41CB-4843-B289-2023316AFE25}">
      <dgm:prSet/>
      <dgm:spPr/>
      <dgm:t>
        <a:bodyPr/>
        <a:lstStyle/>
        <a:p>
          <a:endParaRPr lang="ru-RU"/>
        </a:p>
      </dgm:t>
    </dgm:pt>
    <dgm:pt modelId="{578DDA77-7DE1-489E-8B8E-1CACD1BC871A}" type="pres">
      <dgm:prSet presAssocID="{86C61ED5-679F-4EA8-8253-8A076C7D35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EFC047D-9F4E-474D-9559-1B5C3C52B809}" type="pres">
      <dgm:prSet presAssocID="{86C61ED5-679F-4EA8-8253-8A076C7D35E1}" presName="Name1" presStyleCnt="0"/>
      <dgm:spPr/>
    </dgm:pt>
    <dgm:pt modelId="{34F4043C-B95A-497E-B025-235BC611B52A}" type="pres">
      <dgm:prSet presAssocID="{86C61ED5-679F-4EA8-8253-8A076C7D35E1}" presName="cycle" presStyleCnt="0"/>
      <dgm:spPr/>
    </dgm:pt>
    <dgm:pt modelId="{D1CB22E6-591C-46A2-9D85-A36EC2A150C5}" type="pres">
      <dgm:prSet presAssocID="{86C61ED5-679F-4EA8-8253-8A076C7D35E1}" presName="srcNode" presStyleLbl="node1" presStyleIdx="0" presStyleCnt="5"/>
      <dgm:spPr/>
    </dgm:pt>
    <dgm:pt modelId="{98B66225-11C7-4E8F-8DB5-606581AF12BD}" type="pres">
      <dgm:prSet presAssocID="{86C61ED5-679F-4EA8-8253-8A076C7D35E1}" presName="conn" presStyleLbl="parChTrans1D2" presStyleIdx="0" presStyleCnt="1"/>
      <dgm:spPr/>
      <dgm:t>
        <a:bodyPr/>
        <a:lstStyle/>
        <a:p>
          <a:endParaRPr lang="ru-RU"/>
        </a:p>
      </dgm:t>
    </dgm:pt>
    <dgm:pt modelId="{F9E24AE2-7FB9-4F41-BBB1-67B02D279783}" type="pres">
      <dgm:prSet presAssocID="{86C61ED5-679F-4EA8-8253-8A076C7D35E1}" presName="extraNode" presStyleLbl="node1" presStyleIdx="0" presStyleCnt="5"/>
      <dgm:spPr/>
    </dgm:pt>
    <dgm:pt modelId="{767E2169-BF12-4726-9C21-511CE736E89C}" type="pres">
      <dgm:prSet presAssocID="{86C61ED5-679F-4EA8-8253-8A076C7D35E1}" presName="dstNode" presStyleLbl="node1" presStyleIdx="0" presStyleCnt="5"/>
      <dgm:spPr/>
    </dgm:pt>
    <dgm:pt modelId="{4BC9865A-0B90-4EDB-A92E-4C7422477D78}" type="pres">
      <dgm:prSet presAssocID="{C2911BAE-F248-4B3C-9169-91D1A273657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19C3D-E420-4A1E-8BB3-957684FAE158}" type="pres">
      <dgm:prSet presAssocID="{C2911BAE-F248-4B3C-9169-91D1A273657B}" presName="accent_1" presStyleCnt="0"/>
      <dgm:spPr/>
    </dgm:pt>
    <dgm:pt modelId="{01ACCE97-3586-45F6-B8C9-5C4F0C004F3A}" type="pres">
      <dgm:prSet presAssocID="{C2911BAE-F248-4B3C-9169-91D1A273657B}" presName="accentRepeatNode" presStyleLbl="solidFgAcc1" presStyleIdx="0" presStyleCnt="5"/>
      <dgm:spPr/>
    </dgm:pt>
    <dgm:pt modelId="{ACCE0C67-F83D-4875-89D0-7AEC66D36589}" type="pres">
      <dgm:prSet presAssocID="{17175703-342C-46A0-8AD1-062627F0244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1139D-BC36-4F5D-98EA-814DC578F10C}" type="pres">
      <dgm:prSet presAssocID="{17175703-342C-46A0-8AD1-062627F02444}" presName="accent_2" presStyleCnt="0"/>
      <dgm:spPr/>
    </dgm:pt>
    <dgm:pt modelId="{2E154AE2-7D7E-48C3-8E53-E58F66EFB86F}" type="pres">
      <dgm:prSet presAssocID="{17175703-342C-46A0-8AD1-062627F02444}" presName="accentRepeatNode" presStyleLbl="solidFgAcc1" presStyleIdx="1" presStyleCnt="5"/>
      <dgm:spPr/>
    </dgm:pt>
    <dgm:pt modelId="{C46A8E3F-ADC9-42C6-9EA4-3F3A9EA21A21}" type="pres">
      <dgm:prSet presAssocID="{EC66058F-5475-4382-A13F-B9AFAD57251D}" presName="text_3" presStyleLbl="node1" presStyleIdx="2" presStyleCnt="5" custScaleY="130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56F3D-A849-4D44-B8EB-A4FDAD10104A}" type="pres">
      <dgm:prSet presAssocID="{EC66058F-5475-4382-A13F-B9AFAD57251D}" presName="accent_3" presStyleCnt="0"/>
      <dgm:spPr/>
    </dgm:pt>
    <dgm:pt modelId="{F3E50378-21AF-4348-98FC-A5CB223D5F0B}" type="pres">
      <dgm:prSet presAssocID="{EC66058F-5475-4382-A13F-B9AFAD57251D}" presName="accentRepeatNode" presStyleLbl="solidFgAcc1" presStyleIdx="2" presStyleCnt="5"/>
      <dgm:spPr/>
    </dgm:pt>
    <dgm:pt modelId="{85B60849-AB2D-46DE-A2D8-723098A0F63B}" type="pres">
      <dgm:prSet presAssocID="{5D82D3AB-EC10-46F0-B628-109ACC80693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D04A1-10C1-47F1-AD61-822276554092}" type="pres">
      <dgm:prSet presAssocID="{5D82D3AB-EC10-46F0-B628-109ACC806933}" presName="accent_4" presStyleCnt="0"/>
      <dgm:spPr/>
    </dgm:pt>
    <dgm:pt modelId="{8F27A838-B6A7-42EB-B37D-79BBE0015C4A}" type="pres">
      <dgm:prSet presAssocID="{5D82D3AB-EC10-46F0-B628-109ACC806933}" presName="accentRepeatNode" presStyleLbl="solidFgAcc1" presStyleIdx="3" presStyleCnt="5"/>
      <dgm:spPr/>
    </dgm:pt>
    <dgm:pt modelId="{C6FBF572-E457-4E29-BC0D-EFE82E9E4636}" type="pres">
      <dgm:prSet presAssocID="{C183CB75-E78C-4FFE-B4B0-1DDE79DF48EB}" presName="text_5" presStyleLbl="node1" presStyleIdx="4" presStyleCnt="5" custScaleY="125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463D8-AF9F-4FF1-8272-109F0D240AC0}" type="pres">
      <dgm:prSet presAssocID="{C183CB75-E78C-4FFE-B4B0-1DDE79DF48EB}" presName="accent_5" presStyleCnt="0"/>
      <dgm:spPr/>
    </dgm:pt>
    <dgm:pt modelId="{8F86A166-89F3-4E53-ACAC-638C24A2D272}" type="pres">
      <dgm:prSet presAssocID="{C183CB75-E78C-4FFE-B4B0-1DDE79DF48EB}" presName="accentRepeatNode" presStyleLbl="solidFgAcc1" presStyleIdx="4" presStyleCnt="5"/>
      <dgm:spPr/>
    </dgm:pt>
  </dgm:ptLst>
  <dgm:cxnLst>
    <dgm:cxn modelId="{8C8CDF43-61AB-4650-AE60-A7E447E14739}" srcId="{86C61ED5-679F-4EA8-8253-8A076C7D35E1}" destId="{17175703-342C-46A0-8AD1-062627F02444}" srcOrd="1" destOrd="0" parTransId="{D9CF295F-0100-4E14-8BE4-C8B45DEF0FD9}" sibTransId="{10AFE1F2-77C6-4E72-94CD-712A4622CB42}"/>
    <dgm:cxn modelId="{DED7D38D-1A67-4224-98DA-F05F8EFFDEAB}" type="presOf" srcId="{C183CB75-E78C-4FFE-B4B0-1DDE79DF48EB}" destId="{C6FBF572-E457-4E29-BC0D-EFE82E9E4636}" srcOrd="0" destOrd="0" presId="urn:microsoft.com/office/officeart/2008/layout/VerticalCurvedList"/>
    <dgm:cxn modelId="{9E76E2DD-0890-4750-B33B-0939BB16A6BE}" type="presOf" srcId="{5D82D3AB-EC10-46F0-B628-109ACC806933}" destId="{85B60849-AB2D-46DE-A2D8-723098A0F63B}" srcOrd="0" destOrd="0" presId="urn:microsoft.com/office/officeart/2008/layout/VerticalCurvedList"/>
    <dgm:cxn modelId="{420A3991-3CD2-4822-945C-DA8863F6C174}" type="presOf" srcId="{C2911BAE-F248-4B3C-9169-91D1A273657B}" destId="{4BC9865A-0B90-4EDB-A92E-4C7422477D78}" srcOrd="0" destOrd="0" presId="urn:microsoft.com/office/officeart/2008/layout/VerticalCurvedList"/>
    <dgm:cxn modelId="{11203129-0F2D-47F1-A1E4-D3496EB874A7}" srcId="{86C61ED5-679F-4EA8-8253-8A076C7D35E1}" destId="{C2911BAE-F248-4B3C-9169-91D1A273657B}" srcOrd="0" destOrd="0" parTransId="{394D2873-751F-43DE-A8C9-E7A3360A8D22}" sibTransId="{8405120C-853F-4505-99A5-83DD1CE98A26}"/>
    <dgm:cxn modelId="{F1C6694E-60A5-4906-8443-AD9AB5B6D640}" type="presOf" srcId="{EC66058F-5475-4382-A13F-B9AFAD57251D}" destId="{C46A8E3F-ADC9-42C6-9EA4-3F3A9EA21A21}" srcOrd="0" destOrd="0" presId="urn:microsoft.com/office/officeart/2008/layout/VerticalCurvedList"/>
    <dgm:cxn modelId="{F144B947-FC28-4242-850D-8F96A490E126}" type="presOf" srcId="{8405120C-853F-4505-99A5-83DD1CE98A26}" destId="{98B66225-11C7-4E8F-8DB5-606581AF12BD}" srcOrd="0" destOrd="0" presId="urn:microsoft.com/office/officeart/2008/layout/VerticalCurvedList"/>
    <dgm:cxn modelId="{AAEAA863-41CB-4843-B289-2023316AFE25}" srcId="{86C61ED5-679F-4EA8-8253-8A076C7D35E1}" destId="{C183CB75-E78C-4FFE-B4B0-1DDE79DF48EB}" srcOrd="4" destOrd="0" parTransId="{52F6706E-B3B4-48F5-8950-FD51BF31D586}" sibTransId="{C1D0AD05-5C15-4A58-8239-B957CB38E349}"/>
    <dgm:cxn modelId="{838818EC-53F7-41E4-A378-9837ECB00E26}" type="presOf" srcId="{17175703-342C-46A0-8AD1-062627F02444}" destId="{ACCE0C67-F83D-4875-89D0-7AEC66D36589}" srcOrd="0" destOrd="0" presId="urn:microsoft.com/office/officeart/2008/layout/VerticalCurvedList"/>
    <dgm:cxn modelId="{4325360B-13AC-4301-8EB4-2C6DC29898F6}" type="presOf" srcId="{86C61ED5-679F-4EA8-8253-8A076C7D35E1}" destId="{578DDA77-7DE1-489E-8B8E-1CACD1BC871A}" srcOrd="0" destOrd="0" presId="urn:microsoft.com/office/officeart/2008/layout/VerticalCurvedList"/>
    <dgm:cxn modelId="{3201330F-F8B1-40F0-AE43-17A8D626152A}" srcId="{86C61ED5-679F-4EA8-8253-8A076C7D35E1}" destId="{EC66058F-5475-4382-A13F-B9AFAD57251D}" srcOrd="2" destOrd="0" parTransId="{94F9446A-81F3-43BE-840D-BFE5570263E4}" sibTransId="{9D673238-21DA-45EA-A248-FD0BE4D41690}"/>
    <dgm:cxn modelId="{92D2D309-0E85-4367-B663-555485786DBC}" srcId="{86C61ED5-679F-4EA8-8253-8A076C7D35E1}" destId="{5D82D3AB-EC10-46F0-B628-109ACC806933}" srcOrd="3" destOrd="0" parTransId="{DE9BCFF2-58F0-4260-9146-CAEAD01A1B7C}" sibTransId="{C4EB2022-93CC-4CA4-A136-F3B257E98630}"/>
    <dgm:cxn modelId="{07AB2C6F-1078-4862-B932-05CE461EDA69}" type="presParOf" srcId="{578DDA77-7DE1-489E-8B8E-1CACD1BC871A}" destId="{CEFC047D-9F4E-474D-9559-1B5C3C52B809}" srcOrd="0" destOrd="0" presId="urn:microsoft.com/office/officeart/2008/layout/VerticalCurvedList"/>
    <dgm:cxn modelId="{003C6E19-5691-4610-8224-1D7417DFCA35}" type="presParOf" srcId="{CEFC047D-9F4E-474D-9559-1B5C3C52B809}" destId="{34F4043C-B95A-497E-B025-235BC611B52A}" srcOrd="0" destOrd="0" presId="urn:microsoft.com/office/officeart/2008/layout/VerticalCurvedList"/>
    <dgm:cxn modelId="{53ADDAC0-9057-482D-8449-BA491D152361}" type="presParOf" srcId="{34F4043C-B95A-497E-B025-235BC611B52A}" destId="{D1CB22E6-591C-46A2-9D85-A36EC2A150C5}" srcOrd="0" destOrd="0" presId="urn:microsoft.com/office/officeart/2008/layout/VerticalCurvedList"/>
    <dgm:cxn modelId="{DA1B8A66-B558-4453-850D-226C704915DE}" type="presParOf" srcId="{34F4043C-B95A-497E-B025-235BC611B52A}" destId="{98B66225-11C7-4E8F-8DB5-606581AF12BD}" srcOrd="1" destOrd="0" presId="urn:microsoft.com/office/officeart/2008/layout/VerticalCurvedList"/>
    <dgm:cxn modelId="{AAF30EAF-21CA-48F8-B452-4F748ECFF75C}" type="presParOf" srcId="{34F4043C-B95A-497E-B025-235BC611B52A}" destId="{F9E24AE2-7FB9-4F41-BBB1-67B02D279783}" srcOrd="2" destOrd="0" presId="urn:microsoft.com/office/officeart/2008/layout/VerticalCurvedList"/>
    <dgm:cxn modelId="{2BC9F857-B5C9-4426-93EE-387DC83AF6DD}" type="presParOf" srcId="{34F4043C-B95A-497E-B025-235BC611B52A}" destId="{767E2169-BF12-4726-9C21-511CE736E89C}" srcOrd="3" destOrd="0" presId="urn:microsoft.com/office/officeart/2008/layout/VerticalCurvedList"/>
    <dgm:cxn modelId="{D8EF7043-2FA6-4BB2-A63B-56436E490FD2}" type="presParOf" srcId="{CEFC047D-9F4E-474D-9559-1B5C3C52B809}" destId="{4BC9865A-0B90-4EDB-A92E-4C7422477D78}" srcOrd="1" destOrd="0" presId="urn:microsoft.com/office/officeart/2008/layout/VerticalCurvedList"/>
    <dgm:cxn modelId="{E876C979-F4F7-4E29-B322-972421108F6D}" type="presParOf" srcId="{CEFC047D-9F4E-474D-9559-1B5C3C52B809}" destId="{0EA19C3D-E420-4A1E-8BB3-957684FAE158}" srcOrd="2" destOrd="0" presId="urn:microsoft.com/office/officeart/2008/layout/VerticalCurvedList"/>
    <dgm:cxn modelId="{668759E0-BC6A-4B76-B8EB-5C05FA110175}" type="presParOf" srcId="{0EA19C3D-E420-4A1E-8BB3-957684FAE158}" destId="{01ACCE97-3586-45F6-B8C9-5C4F0C004F3A}" srcOrd="0" destOrd="0" presId="urn:microsoft.com/office/officeart/2008/layout/VerticalCurvedList"/>
    <dgm:cxn modelId="{F40499D4-5DBD-4D64-B868-0453B187AAD2}" type="presParOf" srcId="{CEFC047D-9F4E-474D-9559-1B5C3C52B809}" destId="{ACCE0C67-F83D-4875-89D0-7AEC66D36589}" srcOrd="3" destOrd="0" presId="urn:microsoft.com/office/officeart/2008/layout/VerticalCurvedList"/>
    <dgm:cxn modelId="{9BB26BC7-E0F7-4511-B153-047DFE45A457}" type="presParOf" srcId="{CEFC047D-9F4E-474D-9559-1B5C3C52B809}" destId="{CCB1139D-BC36-4F5D-98EA-814DC578F10C}" srcOrd="4" destOrd="0" presId="urn:microsoft.com/office/officeart/2008/layout/VerticalCurvedList"/>
    <dgm:cxn modelId="{73838FD6-C37D-4173-BACC-F723B769499E}" type="presParOf" srcId="{CCB1139D-BC36-4F5D-98EA-814DC578F10C}" destId="{2E154AE2-7D7E-48C3-8E53-E58F66EFB86F}" srcOrd="0" destOrd="0" presId="urn:microsoft.com/office/officeart/2008/layout/VerticalCurvedList"/>
    <dgm:cxn modelId="{C2DFAB84-3257-4F24-83A6-5C6E90ACCA25}" type="presParOf" srcId="{CEFC047D-9F4E-474D-9559-1B5C3C52B809}" destId="{C46A8E3F-ADC9-42C6-9EA4-3F3A9EA21A21}" srcOrd="5" destOrd="0" presId="urn:microsoft.com/office/officeart/2008/layout/VerticalCurvedList"/>
    <dgm:cxn modelId="{512B6419-0D2C-476F-8D03-1631BC0A96CD}" type="presParOf" srcId="{CEFC047D-9F4E-474D-9559-1B5C3C52B809}" destId="{40756F3D-A849-4D44-B8EB-A4FDAD10104A}" srcOrd="6" destOrd="0" presId="urn:microsoft.com/office/officeart/2008/layout/VerticalCurvedList"/>
    <dgm:cxn modelId="{91E5E2C7-980D-4FCB-BD1D-3A0F2A4D18D4}" type="presParOf" srcId="{40756F3D-A849-4D44-B8EB-A4FDAD10104A}" destId="{F3E50378-21AF-4348-98FC-A5CB223D5F0B}" srcOrd="0" destOrd="0" presId="urn:microsoft.com/office/officeart/2008/layout/VerticalCurvedList"/>
    <dgm:cxn modelId="{90AAC1A7-D3AE-4CDE-A277-904B2C64B960}" type="presParOf" srcId="{CEFC047D-9F4E-474D-9559-1B5C3C52B809}" destId="{85B60849-AB2D-46DE-A2D8-723098A0F63B}" srcOrd="7" destOrd="0" presId="urn:microsoft.com/office/officeart/2008/layout/VerticalCurvedList"/>
    <dgm:cxn modelId="{5593C8FA-B179-40F8-A727-4AF7100CB833}" type="presParOf" srcId="{CEFC047D-9F4E-474D-9559-1B5C3C52B809}" destId="{857D04A1-10C1-47F1-AD61-822276554092}" srcOrd="8" destOrd="0" presId="urn:microsoft.com/office/officeart/2008/layout/VerticalCurvedList"/>
    <dgm:cxn modelId="{7EF20644-C592-42C5-89EA-D5FD20C9A6A4}" type="presParOf" srcId="{857D04A1-10C1-47F1-AD61-822276554092}" destId="{8F27A838-B6A7-42EB-B37D-79BBE0015C4A}" srcOrd="0" destOrd="0" presId="urn:microsoft.com/office/officeart/2008/layout/VerticalCurvedList"/>
    <dgm:cxn modelId="{F4740A0A-57B1-4D79-AD1C-EF8DE0ACA3E3}" type="presParOf" srcId="{CEFC047D-9F4E-474D-9559-1B5C3C52B809}" destId="{C6FBF572-E457-4E29-BC0D-EFE82E9E4636}" srcOrd="9" destOrd="0" presId="urn:microsoft.com/office/officeart/2008/layout/VerticalCurvedList"/>
    <dgm:cxn modelId="{B9D2926D-1344-4BE8-9500-14B799506DB9}" type="presParOf" srcId="{CEFC047D-9F4E-474D-9559-1B5C3C52B809}" destId="{048463D8-AF9F-4FF1-8272-109F0D240AC0}" srcOrd="10" destOrd="0" presId="urn:microsoft.com/office/officeart/2008/layout/VerticalCurvedList"/>
    <dgm:cxn modelId="{4243584C-FFEF-467F-AC4D-7AD10D6F7A47}" type="presParOf" srcId="{048463D8-AF9F-4FF1-8272-109F0D240AC0}" destId="{8F86A166-89F3-4E53-ACAC-638C24A2D2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0F269C-3E6D-4CC3-8615-1C8580A62DAD}" type="doc">
      <dgm:prSet loTypeId="urn:microsoft.com/office/officeart/2008/layout/Lin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34766B3-3741-4DC8-B596-B00797A972BB}">
      <dgm:prSet/>
      <dgm:spPr/>
      <dgm:t>
        <a:bodyPr/>
        <a:lstStyle/>
        <a:p>
          <a:r>
            <a:rPr lang="ru-RU" b="1" dirty="0"/>
            <a:t>Мероприятие:</a:t>
          </a:r>
          <a:endParaRPr lang="ru-RU" dirty="0"/>
        </a:p>
      </dgm:t>
    </dgm:pt>
    <dgm:pt modelId="{9F5B3CAD-5907-45C8-839D-F9E617601270}" type="parTrans" cxnId="{B2BB8393-F521-44BA-B208-4D35070B6679}">
      <dgm:prSet/>
      <dgm:spPr/>
      <dgm:t>
        <a:bodyPr/>
        <a:lstStyle/>
        <a:p>
          <a:endParaRPr lang="ru-RU"/>
        </a:p>
      </dgm:t>
    </dgm:pt>
    <dgm:pt modelId="{121007CD-E902-4C40-B68A-509D796DBA00}" type="sibTrans" cxnId="{B2BB8393-F521-44BA-B208-4D35070B6679}">
      <dgm:prSet/>
      <dgm:spPr/>
      <dgm:t>
        <a:bodyPr/>
        <a:lstStyle/>
        <a:p>
          <a:endParaRPr lang="ru-RU"/>
        </a:p>
      </dgm:t>
    </dgm:pt>
    <dgm:pt modelId="{DDDC3047-9A3C-4B7D-A93B-0844DFFA1642}">
      <dgm:prSet/>
      <dgm:spPr/>
      <dgm:t>
        <a:bodyPr/>
        <a:lstStyle/>
        <a:p>
          <a:r>
            <a:rPr lang="ru-RU" b="1"/>
            <a:t>Результат:</a:t>
          </a:r>
          <a:endParaRPr lang="ru-RU"/>
        </a:p>
      </dgm:t>
    </dgm:pt>
    <dgm:pt modelId="{FEF55CEC-0D9A-4F6C-B09E-4517C4419BB4}" type="parTrans" cxnId="{7A02F593-BBF7-4CC0-A9FB-E136F4B2CA1E}">
      <dgm:prSet/>
      <dgm:spPr/>
      <dgm:t>
        <a:bodyPr/>
        <a:lstStyle/>
        <a:p>
          <a:endParaRPr lang="ru-RU"/>
        </a:p>
      </dgm:t>
    </dgm:pt>
    <dgm:pt modelId="{42A7831A-DC3C-4904-890E-0D1254B45B60}" type="sibTrans" cxnId="{7A02F593-BBF7-4CC0-A9FB-E136F4B2CA1E}">
      <dgm:prSet/>
      <dgm:spPr/>
      <dgm:t>
        <a:bodyPr/>
        <a:lstStyle/>
        <a:p>
          <a:endParaRPr lang="ru-RU"/>
        </a:p>
      </dgm:t>
    </dgm:pt>
    <dgm:pt modelId="{1DEB69E8-CE7B-478E-A4F2-9937EBA6921C}">
      <dgm:prSet/>
      <dgm:spPr/>
      <dgm:t>
        <a:bodyPr/>
        <a:lstStyle/>
        <a:p>
          <a:r>
            <a:rPr lang="ru-RU" b="1"/>
            <a:t>Дополнительные условия:</a:t>
          </a:r>
          <a:endParaRPr lang="ru-RU"/>
        </a:p>
      </dgm:t>
    </dgm:pt>
    <dgm:pt modelId="{569D7186-BF99-4B45-878E-36C9DA4A268A}" type="parTrans" cxnId="{FC49D2BE-8E38-4D49-9C43-F443F598282A}">
      <dgm:prSet/>
      <dgm:spPr/>
      <dgm:t>
        <a:bodyPr/>
        <a:lstStyle/>
        <a:p>
          <a:endParaRPr lang="ru-RU"/>
        </a:p>
      </dgm:t>
    </dgm:pt>
    <dgm:pt modelId="{898C5464-6C5B-4A80-A37A-4912046B723A}" type="sibTrans" cxnId="{FC49D2BE-8E38-4D49-9C43-F443F598282A}">
      <dgm:prSet/>
      <dgm:spPr/>
      <dgm:t>
        <a:bodyPr/>
        <a:lstStyle/>
        <a:p>
          <a:endParaRPr lang="ru-RU"/>
        </a:p>
      </dgm:t>
    </dgm:pt>
    <dgm:pt modelId="{AD32915C-B842-4227-AA6B-C626A8D1DB93}">
      <dgm:prSet/>
      <dgm:spPr/>
      <dgm:t>
        <a:bodyPr/>
        <a:lstStyle/>
        <a:p>
          <a:r>
            <a:rPr lang="ru-RU" b="1" dirty="0"/>
            <a:t>Денежные средства</a:t>
          </a:r>
          <a:r>
            <a:rPr lang="en-US" b="1" dirty="0"/>
            <a:t> </a:t>
          </a:r>
          <a:r>
            <a:rPr lang="ru-RU" b="1" dirty="0"/>
            <a:t>на мероприятие:</a:t>
          </a:r>
          <a:endParaRPr lang="ru-RU" dirty="0"/>
        </a:p>
      </dgm:t>
    </dgm:pt>
    <dgm:pt modelId="{787C79E1-6318-4906-B858-FA6A61B1F9CD}" type="parTrans" cxnId="{B929C6B0-4AA6-4DC7-BD5E-A3B0CD8BCED7}">
      <dgm:prSet/>
      <dgm:spPr/>
      <dgm:t>
        <a:bodyPr/>
        <a:lstStyle/>
        <a:p>
          <a:endParaRPr lang="ru-RU"/>
        </a:p>
      </dgm:t>
    </dgm:pt>
    <dgm:pt modelId="{D12EF185-236B-46B6-812E-E0D3A099379E}" type="sibTrans" cxnId="{B929C6B0-4AA6-4DC7-BD5E-A3B0CD8BCED7}">
      <dgm:prSet/>
      <dgm:spPr/>
      <dgm:t>
        <a:bodyPr/>
        <a:lstStyle/>
        <a:p>
          <a:endParaRPr lang="ru-RU"/>
        </a:p>
      </dgm:t>
    </dgm:pt>
    <dgm:pt modelId="{1909280E-C3E3-47C3-9764-2776001867D2}">
      <dgm:prSet/>
      <dgm:spPr/>
      <dgm:t>
        <a:bodyPr/>
        <a:lstStyle/>
        <a:p>
          <a:r>
            <a:rPr lang="ru-RU" b="1"/>
            <a:t>Срок контракта: </a:t>
          </a:r>
          <a:endParaRPr lang="ru-RU"/>
        </a:p>
      </dgm:t>
    </dgm:pt>
    <dgm:pt modelId="{C100EB90-DA92-459E-947E-8C2DDE4B4D74}" type="parTrans" cxnId="{AB12D76D-BDCF-4453-A049-8ADF1137DD4C}">
      <dgm:prSet/>
      <dgm:spPr/>
      <dgm:t>
        <a:bodyPr/>
        <a:lstStyle/>
        <a:p>
          <a:endParaRPr lang="ru-RU"/>
        </a:p>
      </dgm:t>
    </dgm:pt>
    <dgm:pt modelId="{BB4A4B20-6595-4D29-A7B4-5EDB1A45EBAE}" type="sibTrans" cxnId="{AB12D76D-BDCF-4453-A049-8ADF1137DD4C}">
      <dgm:prSet/>
      <dgm:spPr/>
      <dgm:t>
        <a:bodyPr/>
        <a:lstStyle/>
        <a:p>
          <a:endParaRPr lang="ru-RU"/>
        </a:p>
      </dgm:t>
    </dgm:pt>
    <dgm:pt modelId="{1713E681-469D-4865-9E0F-8096E8C86863}">
      <dgm:prSet/>
      <dgm:spPr/>
      <dgm:t>
        <a:bodyPr/>
        <a:lstStyle/>
        <a:p>
          <a:r>
            <a:rPr lang="ru-RU" b="1"/>
            <a:t>Ответственные исполнители:</a:t>
          </a:r>
          <a:endParaRPr lang="ru-RU"/>
        </a:p>
      </dgm:t>
    </dgm:pt>
    <dgm:pt modelId="{23A32F49-A751-4590-903B-8F7E363B8697}" type="parTrans" cxnId="{60FD5CCF-BA3D-49CE-94B6-292F119F0DF7}">
      <dgm:prSet/>
      <dgm:spPr/>
      <dgm:t>
        <a:bodyPr/>
        <a:lstStyle/>
        <a:p>
          <a:endParaRPr lang="ru-RU"/>
        </a:p>
      </dgm:t>
    </dgm:pt>
    <dgm:pt modelId="{EB959C74-F0F0-417B-8CAA-459081EB1DB2}" type="sibTrans" cxnId="{60FD5CCF-BA3D-49CE-94B6-292F119F0DF7}">
      <dgm:prSet/>
      <dgm:spPr/>
      <dgm:t>
        <a:bodyPr/>
        <a:lstStyle/>
        <a:p>
          <a:endParaRPr lang="ru-RU"/>
        </a:p>
      </dgm:t>
    </dgm:pt>
    <dgm:pt modelId="{6F02C165-7019-4DC1-AC7B-C764381D04EA}" type="pres">
      <dgm:prSet presAssocID="{2A0F269C-3E6D-4CC3-8615-1C8580A62DA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B66FF98-29E4-4189-9A53-36E56414AB94}" type="pres">
      <dgm:prSet presAssocID="{E34766B3-3741-4DC8-B596-B00797A972BB}" presName="thickLine" presStyleLbl="alignNode1" presStyleIdx="0" presStyleCnt="6"/>
      <dgm:spPr/>
    </dgm:pt>
    <dgm:pt modelId="{FCFA164A-CE6F-4D59-AA0E-EF807B1974E7}" type="pres">
      <dgm:prSet presAssocID="{E34766B3-3741-4DC8-B596-B00797A972BB}" presName="horz1" presStyleCnt="0"/>
      <dgm:spPr/>
    </dgm:pt>
    <dgm:pt modelId="{2B2BCF7C-D593-4B89-829D-967CDDC9A6ED}" type="pres">
      <dgm:prSet presAssocID="{E34766B3-3741-4DC8-B596-B00797A972BB}" presName="tx1" presStyleLbl="revTx" presStyleIdx="0" presStyleCnt="6"/>
      <dgm:spPr/>
      <dgm:t>
        <a:bodyPr/>
        <a:lstStyle/>
        <a:p>
          <a:endParaRPr lang="ru-RU"/>
        </a:p>
      </dgm:t>
    </dgm:pt>
    <dgm:pt modelId="{CEB0E3C5-49FE-434D-9524-4C96206DFC99}" type="pres">
      <dgm:prSet presAssocID="{E34766B3-3741-4DC8-B596-B00797A972BB}" presName="vert1" presStyleCnt="0"/>
      <dgm:spPr/>
    </dgm:pt>
    <dgm:pt modelId="{02129B31-444D-476D-BE6E-FE2CE799BB69}" type="pres">
      <dgm:prSet presAssocID="{DDDC3047-9A3C-4B7D-A93B-0844DFFA1642}" presName="thickLine" presStyleLbl="alignNode1" presStyleIdx="1" presStyleCnt="6"/>
      <dgm:spPr/>
    </dgm:pt>
    <dgm:pt modelId="{F83ED5BB-4439-48AC-8764-62FAE4D80446}" type="pres">
      <dgm:prSet presAssocID="{DDDC3047-9A3C-4B7D-A93B-0844DFFA1642}" presName="horz1" presStyleCnt="0"/>
      <dgm:spPr/>
    </dgm:pt>
    <dgm:pt modelId="{15064EF6-7EEC-4BD0-A447-961768E00BAF}" type="pres">
      <dgm:prSet presAssocID="{DDDC3047-9A3C-4B7D-A93B-0844DFFA1642}" presName="tx1" presStyleLbl="revTx" presStyleIdx="1" presStyleCnt="6"/>
      <dgm:spPr/>
      <dgm:t>
        <a:bodyPr/>
        <a:lstStyle/>
        <a:p>
          <a:endParaRPr lang="ru-RU"/>
        </a:p>
      </dgm:t>
    </dgm:pt>
    <dgm:pt modelId="{AB030DE4-47C7-4586-801D-EDDE34AF7148}" type="pres">
      <dgm:prSet presAssocID="{DDDC3047-9A3C-4B7D-A93B-0844DFFA1642}" presName="vert1" presStyleCnt="0"/>
      <dgm:spPr/>
    </dgm:pt>
    <dgm:pt modelId="{88DEDF15-3BBC-4993-A417-2415AE001725}" type="pres">
      <dgm:prSet presAssocID="{1DEB69E8-CE7B-478E-A4F2-9937EBA6921C}" presName="thickLine" presStyleLbl="alignNode1" presStyleIdx="2" presStyleCnt="6"/>
      <dgm:spPr/>
    </dgm:pt>
    <dgm:pt modelId="{BECED652-F18A-4D3B-867B-1E09D9DC908E}" type="pres">
      <dgm:prSet presAssocID="{1DEB69E8-CE7B-478E-A4F2-9937EBA6921C}" presName="horz1" presStyleCnt="0"/>
      <dgm:spPr/>
    </dgm:pt>
    <dgm:pt modelId="{B14BCF8A-B6EF-4EA9-B9BB-2BCA89823BFB}" type="pres">
      <dgm:prSet presAssocID="{1DEB69E8-CE7B-478E-A4F2-9937EBA6921C}" presName="tx1" presStyleLbl="revTx" presStyleIdx="2" presStyleCnt="6"/>
      <dgm:spPr/>
      <dgm:t>
        <a:bodyPr/>
        <a:lstStyle/>
        <a:p>
          <a:endParaRPr lang="ru-RU"/>
        </a:p>
      </dgm:t>
    </dgm:pt>
    <dgm:pt modelId="{75E98835-DB1E-496B-B976-77B4CD3F70EC}" type="pres">
      <dgm:prSet presAssocID="{1DEB69E8-CE7B-478E-A4F2-9937EBA6921C}" presName="vert1" presStyleCnt="0"/>
      <dgm:spPr/>
    </dgm:pt>
    <dgm:pt modelId="{D84D6319-4681-4F87-BBD2-8F8AFEB07E5A}" type="pres">
      <dgm:prSet presAssocID="{AD32915C-B842-4227-AA6B-C626A8D1DB93}" presName="thickLine" presStyleLbl="alignNode1" presStyleIdx="3" presStyleCnt="6"/>
      <dgm:spPr/>
    </dgm:pt>
    <dgm:pt modelId="{D0797CCE-4D51-472D-8954-91E2C24999EF}" type="pres">
      <dgm:prSet presAssocID="{AD32915C-B842-4227-AA6B-C626A8D1DB93}" presName="horz1" presStyleCnt="0"/>
      <dgm:spPr/>
    </dgm:pt>
    <dgm:pt modelId="{F42F091F-A891-4D04-9F14-D964DA234813}" type="pres">
      <dgm:prSet presAssocID="{AD32915C-B842-4227-AA6B-C626A8D1DB93}" presName="tx1" presStyleLbl="revTx" presStyleIdx="3" presStyleCnt="6"/>
      <dgm:spPr/>
      <dgm:t>
        <a:bodyPr/>
        <a:lstStyle/>
        <a:p>
          <a:endParaRPr lang="ru-RU"/>
        </a:p>
      </dgm:t>
    </dgm:pt>
    <dgm:pt modelId="{757B4003-3ED9-4758-B804-0EFED7AD14D7}" type="pres">
      <dgm:prSet presAssocID="{AD32915C-B842-4227-AA6B-C626A8D1DB93}" presName="vert1" presStyleCnt="0"/>
      <dgm:spPr/>
    </dgm:pt>
    <dgm:pt modelId="{D7929891-BAA3-4E9D-939D-B6AF71152731}" type="pres">
      <dgm:prSet presAssocID="{1909280E-C3E3-47C3-9764-2776001867D2}" presName="thickLine" presStyleLbl="alignNode1" presStyleIdx="4" presStyleCnt="6"/>
      <dgm:spPr/>
    </dgm:pt>
    <dgm:pt modelId="{59634048-BF48-4037-8B14-A4B6A0E2A0CE}" type="pres">
      <dgm:prSet presAssocID="{1909280E-C3E3-47C3-9764-2776001867D2}" presName="horz1" presStyleCnt="0"/>
      <dgm:spPr/>
    </dgm:pt>
    <dgm:pt modelId="{D96EE558-F5C3-4AB6-9B68-C74EF2E3E91A}" type="pres">
      <dgm:prSet presAssocID="{1909280E-C3E3-47C3-9764-2776001867D2}" presName="tx1" presStyleLbl="revTx" presStyleIdx="4" presStyleCnt="6"/>
      <dgm:spPr/>
      <dgm:t>
        <a:bodyPr/>
        <a:lstStyle/>
        <a:p>
          <a:endParaRPr lang="ru-RU"/>
        </a:p>
      </dgm:t>
    </dgm:pt>
    <dgm:pt modelId="{4A8BFE6D-BFDB-4B77-A67F-C94D15E8D571}" type="pres">
      <dgm:prSet presAssocID="{1909280E-C3E3-47C3-9764-2776001867D2}" presName="vert1" presStyleCnt="0"/>
      <dgm:spPr/>
    </dgm:pt>
    <dgm:pt modelId="{1468AAAF-2F08-42A5-A079-F86A4671FADF}" type="pres">
      <dgm:prSet presAssocID="{1713E681-469D-4865-9E0F-8096E8C86863}" presName="thickLine" presStyleLbl="alignNode1" presStyleIdx="5" presStyleCnt="6"/>
      <dgm:spPr/>
    </dgm:pt>
    <dgm:pt modelId="{64BBD3DB-D9C4-4C73-8E0F-847F50D4C239}" type="pres">
      <dgm:prSet presAssocID="{1713E681-469D-4865-9E0F-8096E8C86863}" presName="horz1" presStyleCnt="0"/>
      <dgm:spPr/>
    </dgm:pt>
    <dgm:pt modelId="{B8C05D67-45AC-442D-A951-F5C338EAD353}" type="pres">
      <dgm:prSet presAssocID="{1713E681-469D-4865-9E0F-8096E8C86863}" presName="tx1" presStyleLbl="revTx" presStyleIdx="5" presStyleCnt="6"/>
      <dgm:spPr/>
      <dgm:t>
        <a:bodyPr/>
        <a:lstStyle/>
        <a:p>
          <a:endParaRPr lang="ru-RU"/>
        </a:p>
      </dgm:t>
    </dgm:pt>
    <dgm:pt modelId="{7F9EDBEB-0240-45F7-88E7-00C3E3711A5A}" type="pres">
      <dgm:prSet presAssocID="{1713E681-469D-4865-9E0F-8096E8C86863}" presName="vert1" presStyleCnt="0"/>
      <dgm:spPr/>
    </dgm:pt>
  </dgm:ptLst>
  <dgm:cxnLst>
    <dgm:cxn modelId="{AB12D76D-BDCF-4453-A049-8ADF1137DD4C}" srcId="{2A0F269C-3E6D-4CC3-8615-1C8580A62DAD}" destId="{1909280E-C3E3-47C3-9764-2776001867D2}" srcOrd="4" destOrd="0" parTransId="{C100EB90-DA92-459E-947E-8C2DDE4B4D74}" sibTransId="{BB4A4B20-6595-4D29-A7B4-5EDB1A45EBAE}"/>
    <dgm:cxn modelId="{BF3D1F91-2DC5-4882-B055-334D33F48733}" type="presOf" srcId="{DDDC3047-9A3C-4B7D-A93B-0844DFFA1642}" destId="{15064EF6-7EEC-4BD0-A447-961768E00BAF}" srcOrd="0" destOrd="0" presId="urn:microsoft.com/office/officeart/2008/layout/LinedList"/>
    <dgm:cxn modelId="{7A02F593-BBF7-4CC0-A9FB-E136F4B2CA1E}" srcId="{2A0F269C-3E6D-4CC3-8615-1C8580A62DAD}" destId="{DDDC3047-9A3C-4B7D-A93B-0844DFFA1642}" srcOrd="1" destOrd="0" parTransId="{FEF55CEC-0D9A-4F6C-B09E-4517C4419BB4}" sibTransId="{42A7831A-DC3C-4904-890E-0D1254B45B60}"/>
    <dgm:cxn modelId="{8E34F235-D4D1-464B-AEE7-9A2F07430F70}" type="presOf" srcId="{1713E681-469D-4865-9E0F-8096E8C86863}" destId="{B8C05D67-45AC-442D-A951-F5C338EAD353}" srcOrd="0" destOrd="0" presId="urn:microsoft.com/office/officeart/2008/layout/LinedList"/>
    <dgm:cxn modelId="{B2BB8393-F521-44BA-B208-4D35070B6679}" srcId="{2A0F269C-3E6D-4CC3-8615-1C8580A62DAD}" destId="{E34766B3-3741-4DC8-B596-B00797A972BB}" srcOrd="0" destOrd="0" parTransId="{9F5B3CAD-5907-45C8-839D-F9E617601270}" sibTransId="{121007CD-E902-4C40-B68A-509D796DBA00}"/>
    <dgm:cxn modelId="{C51E21B6-B330-458E-BE2F-E3775FD94484}" type="presOf" srcId="{E34766B3-3741-4DC8-B596-B00797A972BB}" destId="{2B2BCF7C-D593-4B89-829D-967CDDC9A6ED}" srcOrd="0" destOrd="0" presId="urn:microsoft.com/office/officeart/2008/layout/LinedList"/>
    <dgm:cxn modelId="{B929C6B0-4AA6-4DC7-BD5E-A3B0CD8BCED7}" srcId="{2A0F269C-3E6D-4CC3-8615-1C8580A62DAD}" destId="{AD32915C-B842-4227-AA6B-C626A8D1DB93}" srcOrd="3" destOrd="0" parTransId="{787C79E1-6318-4906-B858-FA6A61B1F9CD}" sibTransId="{D12EF185-236B-46B6-812E-E0D3A099379E}"/>
    <dgm:cxn modelId="{F96E570B-3031-41B4-B2D2-77D87FDE4904}" type="presOf" srcId="{AD32915C-B842-4227-AA6B-C626A8D1DB93}" destId="{F42F091F-A891-4D04-9F14-D964DA234813}" srcOrd="0" destOrd="0" presId="urn:microsoft.com/office/officeart/2008/layout/LinedList"/>
    <dgm:cxn modelId="{7BBFED83-73E1-45D4-805F-E783C9626D9C}" type="presOf" srcId="{1909280E-C3E3-47C3-9764-2776001867D2}" destId="{D96EE558-F5C3-4AB6-9B68-C74EF2E3E91A}" srcOrd="0" destOrd="0" presId="urn:microsoft.com/office/officeart/2008/layout/LinedList"/>
    <dgm:cxn modelId="{BF8BD6EA-02A2-495C-8441-8F8522D5810C}" type="presOf" srcId="{2A0F269C-3E6D-4CC3-8615-1C8580A62DAD}" destId="{6F02C165-7019-4DC1-AC7B-C764381D04EA}" srcOrd="0" destOrd="0" presId="urn:microsoft.com/office/officeart/2008/layout/LinedList"/>
    <dgm:cxn modelId="{FC49D2BE-8E38-4D49-9C43-F443F598282A}" srcId="{2A0F269C-3E6D-4CC3-8615-1C8580A62DAD}" destId="{1DEB69E8-CE7B-478E-A4F2-9937EBA6921C}" srcOrd="2" destOrd="0" parTransId="{569D7186-BF99-4B45-878E-36C9DA4A268A}" sibTransId="{898C5464-6C5B-4A80-A37A-4912046B723A}"/>
    <dgm:cxn modelId="{60FD5CCF-BA3D-49CE-94B6-292F119F0DF7}" srcId="{2A0F269C-3E6D-4CC3-8615-1C8580A62DAD}" destId="{1713E681-469D-4865-9E0F-8096E8C86863}" srcOrd="5" destOrd="0" parTransId="{23A32F49-A751-4590-903B-8F7E363B8697}" sibTransId="{EB959C74-F0F0-417B-8CAA-459081EB1DB2}"/>
    <dgm:cxn modelId="{4F04F49E-8C72-4581-8B60-8E7E270F71FB}" type="presOf" srcId="{1DEB69E8-CE7B-478E-A4F2-9937EBA6921C}" destId="{B14BCF8A-B6EF-4EA9-B9BB-2BCA89823BFB}" srcOrd="0" destOrd="0" presId="urn:microsoft.com/office/officeart/2008/layout/LinedList"/>
    <dgm:cxn modelId="{CEC100E7-6DC8-432D-BE77-E6A7D2A5FCD4}" type="presParOf" srcId="{6F02C165-7019-4DC1-AC7B-C764381D04EA}" destId="{DB66FF98-29E4-4189-9A53-36E56414AB94}" srcOrd="0" destOrd="0" presId="urn:microsoft.com/office/officeart/2008/layout/LinedList"/>
    <dgm:cxn modelId="{221BD8FF-1FDA-4BE3-AD90-179F92671FBB}" type="presParOf" srcId="{6F02C165-7019-4DC1-AC7B-C764381D04EA}" destId="{FCFA164A-CE6F-4D59-AA0E-EF807B1974E7}" srcOrd="1" destOrd="0" presId="urn:microsoft.com/office/officeart/2008/layout/LinedList"/>
    <dgm:cxn modelId="{562BD7DF-DC03-4D2A-8D03-71215FFF8552}" type="presParOf" srcId="{FCFA164A-CE6F-4D59-AA0E-EF807B1974E7}" destId="{2B2BCF7C-D593-4B89-829D-967CDDC9A6ED}" srcOrd="0" destOrd="0" presId="urn:microsoft.com/office/officeart/2008/layout/LinedList"/>
    <dgm:cxn modelId="{C3DCD258-177D-48A0-8061-DEFB4D1A3DCB}" type="presParOf" srcId="{FCFA164A-CE6F-4D59-AA0E-EF807B1974E7}" destId="{CEB0E3C5-49FE-434D-9524-4C96206DFC99}" srcOrd="1" destOrd="0" presId="urn:microsoft.com/office/officeart/2008/layout/LinedList"/>
    <dgm:cxn modelId="{832F30AC-C230-4830-B9A2-9B072A8D058C}" type="presParOf" srcId="{6F02C165-7019-4DC1-AC7B-C764381D04EA}" destId="{02129B31-444D-476D-BE6E-FE2CE799BB69}" srcOrd="2" destOrd="0" presId="urn:microsoft.com/office/officeart/2008/layout/LinedList"/>
    <dgm:cxn modelId="{012AFD89-432B-474E-853A-BC469DD6B399}" type="presParOf" srcId="{6F02C165-7019-4DC1-AC7B-C764381D04EA}" destId="{F83ED5BB-4439-48AC-8764-62FAE4D80446}" srcOrd="3" destOrd="0" presId="urn:microsoft.com/office/officeart/2008/layout/LinedList"/>
    <dgm:cxn modelId="{B0B61FA9-1C1E-4719-A699-47B9337A4597}" type="presParOf" srcId="{F83ED5BB-4439-48AC-8764-62FAE4D80446}" destId="{15064EF6-7EEC-4BD0-A447-961768E00BAF}" srcOrd="0" destOrd="0" presId="urn:microsoft.com/office/officeart/2008/layout/LinedList"/>
    <dgm:cxn modelId="{F7750A2F-7461-4694-988A-C64A2E280BCA}" type="presParOf" srcId="{F83ED5BB-4439-48AC-8764-62FAE4D80446}" destId="{AB030DE4-47C7-4586-801D-EDDE34AF7148}" srcOrd="1" destOrd="0" presId="urn:microsoft.com/office/officeart/2008/layout/LinedList"/>
    <dgm:cxn modelId="{0A3F8D31-77B0-4C87-8AA7-E5E63E5D2403}" type="presParOf" srcId="{6F02C165-7019-4DC1-AC7B-C764381D04EA}" destId="{88DEDF15-3BBC-4993-A417-2415AE001725}" srcOrd="4" destOrd="0" presId="urn:microsoft.com/office/officeart/2008/layout/LinedList"/>
    <dgm:cxn modelId="{455AB98E-4611-4DB6-BB39-74E262957E6D}" type="presParOf" srcId="{6F02C165-7019-4DC1-AC7B-C764381D04EA}" destId="{BECED652-F18A-4D3B-867B-1E09D9DC908E}" srcOrd="5" destOrd="0" presId="urn:microsoft.com/office/officeart/2008/layout/LinedList"/>
    <dgm:cxn modelId="{AA468DAD-1108-4C37-A790-9CBD64A37C32}" type="presParOf" srcId="{BECED652-F18A-4D3B-867B-1E09D9DC908E}" destId="{B14BCF8A-B6EF-4EA9-B9BB-2BCA89823BFB}" srcOrd="0" destOrd="0" presId="urn:microsoft.com/office/officeart/2008/layout/LinedList"/>
    <dgm:cxn modelId="{C86D0D72-3AF3-4973-915D-55E6FFAB36E7}" type="presParOf" srcId="{BECED652-F18A-4D3B-867B-1E09D9DC908E}" destId="{75E98835-DB1E-496B-B976-77B4CD3F70EC}" srcOrd="1" destOrd="0" presId="urn:microsoft.com/office/officeart/2008/layout/LinedList"/>
    <dgm:cxn modelId="{60A0CD32-B53A-40F8-AB23-C474C16A2CA8}" type="presParOf" srcId="{6F02C165-7019-4DC1-AC7B-C764381D04EA}" destId="{D84D6319-4681-4F87-BBD2-8F8AFEB07E5A}" srcOrd="6" destOrd="0" presId="urn:microsoft.com/office/officeart/2008/layout/LinedList"/>
    <dgm:cxn modelId="{9BC02A69-742F-4BD1-817E-7DB3CB5E712D}" type="presParOf" srcId="{6F02C165-7019-4DC1-AC7B-C764381D04EA}" destId="{D0797CCE-4D51-472D-8954-91E2C24999EF}" srcOrd="7" destOrd="0" presId="urn:microsoft.com/office/officeart/2008/layout/LinedList"/>
    <dgm:cxn modelId="{0E6AD04E-1F21-4FA5-8350-5BB54DD84FF0}" type="presParOf" srcId="{D0797CCE-4D51-472D-8954-91E2C24999EF}" destId="{F42F091F-A891-4D04-9F14-D964DA234813}" srcOrd="0" destOrd="0" presId="urn:microsoft.com/office/officeart/2008/layout/LinedList"/>
    <dgm:cxn modelId="{85D85910-EC8E-4431-A3CE-648AF5408C6C}" type="presParOf" srcId="{D0797CCE-4D51-472D-8954-91E2C24999EF}" destId="{757B4003-3ED9-4758-B804-0EFED7AD14D7}" srcOrd="1" destOrd="0" presId="urn:microsoft.com/office/officeart/2008/layout/LinedList"/>
    <dgm:cxn modelId="{400698B9-77C6-4508-ACA3-357F96D5C4C2}" type="presParOf" srcId="{6F02C165-7019-4DC1-AC7B-C764381D04EA}" destId="{D7929891-BAA3-4E9D-939D-B6AF71152731}" srcOrd="8" destOrd="0" presId="urn:microsoft.com/office/officeart/2008/layout/LinedList"/>
    <dgm:cxn modelId="{C7419DBA-469C-4893-8A4E-83D558532098}" type="presParOf" srcId="{6F02C165-7019-4DC1-AC7B-C764381D04EA}" destId="{59634048-BF48-4037-8B14-A4B6A0E2A0CE}" srcOrd="9" destOrd="0" presId="urn:microsoft.com/office/officeart/2008/layout/LinedList"/>
    <dgm:cxn modelId="{6AFA383A-42B9-4422-AA75-A62AD0030065}" type="presParOf" srcId="{59634048-BF48-4037-8B14-A4B6A0E2A0CE}" destId="{D96EE558-F5C3-4AB6-9B68-C74EF2E3E91A}" srcOrd="0" destOrd="0" presId="urn:microsoft.com/office/officeart/2008/layout/LinedList"/>
    <dgm:cxn modelId="{3F21BD8B-8E5F-405F-AC6B-80B4F9B91635}" type="presParOf" srcId="{59634048-BF48-4037-8B14-A4B6A0E2A0CE}" destId="{4A8BFE6D-BFDB-4B77-A67F-C94D15E8D571}" srcOrd="1" destOrd="0" presId="urn:microsoft.com/office/officeart/2008/layout/LinedList"/>
    <dgm:cxn modelId="{F2DD09DE-36FF-4183-A25C-74D3A753D5EC}" type="presParOf" srcId="{6F02C165-7019-4DC1-AC7B-C764381D04EA}" destId="{1468AAAF-2F08-42A5-A079-F86A4671FADF}" srcOrd="10" destOrd="0" presId="urn:microsoft.com/office/officeart/2008/layout/LinedList"/>
    <dgm:cxn modelId="{03A8154C-DC61-4EAD-BC31-3D90E6016117}" type="presParOf" srcId="{6F02C165-7019-4DC1-AC7B-C764381D04EA}" destId="{64BBD3DB-D9C4-4C73-8E0F-847F50D4C239}" srcOrd="11" destOrd="0" presId="urn:microsoft.com/office/officeart/2008/layout/LinedList"/>
    <dgm:cxn modelId="{CEF5C7A6-4116-4B5A-AD5F-8821F7E52A41}" type="presParOf" srcId="{64BBD3DB-D9C4-4C73-8E0F-847F50D4C239}" destId="{B8C05D67-45AC-442D-A951-F5C338EAD353}" srcOrd="0" destOrd="0" presId="urn:microsoft.com/office/officeart/2008/layout/LinedList"/>
    <dgm:cxn modelId="{79E99BB7-3638-479A-92C9-FC4538423C35}" type="presParOf" srcId="{64BBD3DB-D9C4-4C73-8E0F-847F50D4C239}" destId="{7F9EDBEB-0240-45F7-88E7-00C3E3711A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2EC8E7-6B4F-4FAA-836E-572A046FF1BA}" type="doc">
      <dgm:prSet loTypeId="urn:microsoft.com/office/officeart/2008/layout/VerticalCurvedList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9BA50A9-AECC-478A-9B19-6C3BD1F41D14}">
      <dgm:prSet custT="1"/>
      <dgm:spPr/>
      <dgm:t>
        <a:bodyPr/>
        <a:lstStyle/>
        <a:p>
          <a:r>
            <a:rPr lang="ru-RU" sz="1400" b="1" dirty="0">
              <a:solidFill>
                <a:srgbClr val="525252"/>
              </a:solidFill>
            </a:rPr>
            <a:t>Прохождение профессионального обучения </a:t>
          </a:r>
          <a:br>
            <a:rPr lang="ru-RU" sz="1400" b="1" dirty="0">
              <a:solidFill>
                <a:srgbClr val="525252"/>
              </a:solidFill>
            </a:rPr>
          </a:br>
          <a:r>
            <a:rPr lang="ru-RU" sz="1400" b="1" dirty="0">
              <a:solidFill>
                <a:srgbClr val="525252"/>
              </a:solidFill>
            </a:rPr>
            <a:t>и (или) получение дополнительного профессионального образования</a:t>
          </a:r>
        </a:p>
      </dgm:t>
    </dgm:pt>
    <dgm:pt modelId="{E046BD46-DE13-44A7-8CBE-A0EAB112B1B1}" type="parTrans" cxnId="{CE1FBAFB-B6D3-444B-8CA9-57089714AA40}">
      <dgm:prSet/>
      <dgm:spPr/>
      <dgm:t>
        <a:bodyPr/>
        <a:lstStyle/>
        <a:p>
          <a:endParaRPr lang="ru-RU">
            <a:solidFill>
              <a:srgbClr val="212121"/>
            </a:solidFill>
          </a:endParaRPr>
        </a:p>
      </dgm:t>
    </dgm:pt>
    <dgm:pt modelId="{C3FE2C11-3205-4FBA-8F62-C7D414B2A33D}" type="sibTrans" cxnId="{CE1FBAFB-B6D3-444B-8CA9-57089714AA40}">
      <dgm:prSet/>
      <dgm:spPr/>
      <dgm:t>
        <a:bodyPr/>
        <a:lstStyle/>
        <a:p>
          <a:endParaRPr lang="ru-RU">
            <a:solidFill>
              <a:srgbClr val="212121"/>
            </a:solidFill>
          </a:endParaRPr>
        </a:p>
      </dgm:t>
    </dgm:pt>
    <dgm:pt modelId="{D1B769F8-2444-42C7-9DF9-EDF74AEFF60A}">
      <dgm:prSet custT="1"/>
      <dgm:spPr/>
      <dgm:t>
        <a:bodyPr/>
        <a:lstStyle/>
        <a:p>
          <a:endParaRPr lang="en-US" sz="1100" b="1" dirty="0">
            <a:ln/>
            <a:solidFill>
              <a:srgbClr val="525252"/>
            </a:solidFill>
          </a:endParaRPr>
        </a:p>
        <a:p>
          <a:r>
            <a:rPr lang="ru-RU" sz="1100" b="1" dirty="0">
              <a:ln/>
              <a:solidFill>
                <a:srgbClr val="525252"/>
              </a:solidFill>
            </a:rPr>
            <a:t>- выдача направления на прохождение профессионального обучения </a:t>
          </a:r>
          <a:br>
            <a:rPr lang="ru-RU" sz="1100" b="1" dirty="0">
              <a:ln/>
              <a:solidFill>
                <a:srgbClr val="525252"/>
              </a:solidFill>
            </a:rPr>
          </a:br>
          <a:r>
            <a:rPr lang="ru-RU" sz="1100" b="1" dirty="0">
              <a:ln/>
              <a:solidFill>
                <a:srgbClr val="525252"/>
              </a:solidFill>
            </a:rPr>
            <a:t>и (или) получение дополнительного профессионального образования, </a:t>
          </a:r>
          <a:br>
            <a:rPr lang="ru-RU" sz="1100" b="1" dirty="0">
              <a:ln/>
              <a:solidFill>
                <a:srgbClr val="525252"/>
              </a:solidFill>
            </a:rPr>
          </a:br>
          <a:r>
            <a:rPr lang="ru-RU" sz="1100" b="1" dirty="0">
              <a:ln/>
              <a:solidFill>
                <a:srgbClr val="525252"/>
              </a:solidFill>
            </a:rPr>
            <a:t>а  так же стажировку;</a:t>
          </a:r>
          <a:endParaRPr lang="en-US" sz="1100" b="1" dirty="0">
            <a:ln/>
            <a:solidFill>
              <a:srgbClr val="525252"/>
            </a:solidFill>
          </a:endParaRPr>
        </a:p>
        <a:p>
          <a:r>
            <a:rPr lang="ru-RU" sz="1100" b="1" dirty="0">
              <a:ln/>
              <a:solidFill>
                <a:srgbClr val="525252"/>
              </a:solidFill>
            </a:rPr>
            <a:t>- предоставление денежных средств на оплату обучения</a:t>
          </a:r>
        </a:p>
        <a:p>
          <a:endParaRPr lang="en-US" sz="500" dirty="0"/>
        </a:p>
        <a:p>
          <a:endParaRPr lang="ru-RU" sz="500" dirty="0"/>
        </a:p>
      </dgm:t>
    </dgm:pt>
    <dgm:pt modelId="{F96F13E7-9A4E-4614-B432-305AD2B154B2}" type="parTrans" cxnId="{588B30E3-39A9-403B-94FF-7B830D388C08}">
      <dgm:prSet/>
      <dgm:spPr/>
      <dgm:t>
        <a:bodyPr/>
        <a:lstStyle/>
        <a:p>
          <a:endParaRPr lang="ru-RU">
            <a:solidFill>
              <a:srgbClr val="212121"/>
            </a:solidFill>
          </a:endParaRPr>
        </a:p>
      </dgm:t>
    </dgm:pt>
    <dgm:pt modelId="{5EFE4E8E-26A8-45C2-9D58-BBB848731400}" type="sibTrans" cxnId="{588B30E3-39A9-403B-94FF-7B830D388C08}">
      <dgm:prSet/>
      <dgm:spPr/>
      <dgm:t>
        <a:bodyPr/>
        <a:lstStyle/>
        <a:p>
          <a:endParaRPr lang="ru-RU">
            <a:solidFill>
              <a:srgbClr val="212121"/>
            </a:solidFill>
          </a:endParaRPr>
        </a:p>
      </dgm:t>
    </dgm:pt>
    <dgm:pt modelId="{D9A59E5F-4B2B-4189-A7B4-9E79B44301AD}">
      <dgm:prSet custT="1"/>
      <dgm:spPr/>
      <dgm:t>
        <a:bodyPr/>
        <a:lstStyle/>
        <a:p>
          <a:r>
            <a:rPr lang="ru-RU" sz="1400" b="1" dirty="0">
              <a:solidFill>
                <a:srgbClr val="525252"/>
              </a:solidFill>
            </a:rPr>
            <a:t>предоставление договора на прохождение профессионального </a:t>
          </a:r>
          <a:r>
            <a:rPr lang="ru-RU" sz="1400" b="1" dirty="0" err="1">
              <a:solidFill>
                <a:srgbClr val="525252"/>
              </a:solidFill>
            </a:rPr>
            <a:t>обученияи</a:t>
          </a:r>
          <a:r>
            <a:rPr lang="ru-RU" sz="1400" b="1" dirty="0">
              <a:solidFill>
                <a:srgbClr val="525252"/>
              </a:solidFill>
            </a:rPr>
            <a:t> дополнительного профессионального образования</a:t>
          </a:r>
        </a:p>
        <a:p>
          <a:endParaRPr lang="ru-RU" sz="500" dirty="0"/>
        </a:p>
      </dgm:t>
    </dgm:pt>
    <dgm:pt modelId="{95DFCD7B-88E7-4C40-AB54-46DCD781ABF7}" type="parTrans" cxnId="{87878171-1931-4358-B7B1-2C715AF63A0D}">
      <dgm:prSet/>
      <dgm:spPr/>
      <dgm:t>
        <a:bodyPr/>
        <a:lstStyle/>
        <a:p>
          <a:endParaRPr lang="ru-RU">
            <a:solidFill>
              <a:srgbClr val="212121"/>
            </a:solidFill>
          </a:endParaRPr>
        </a:p>
      </dgm:t>
    </dgm:pt>
    <dgm:pt modelId="{60768B49-1BE3-4966-A183-2C3C89FB0505}" type="sibTrans" cxnId="{87878171-1931-4358-B7B1-2C715AF63A0D}">
      <dgm:prSet/>
      <dgm:spPr/>
      <dgm:t>
        <a:bodyPr/>
        <a:lstStyle/>
        <a:p>
          <a:endParaRPr lang="ru-RU">
            <a:solidFill>
              <a:srgbClr val="212121"/>
            </a:solidFill>
          </a:endParaRPr>
        </a:p>
      </dgm:t>
    </dgm:pt>
    <dgm:pt modelId="{6E6B08E4-E9D8-4F59-845B-A3F5F9E77998}">
      <dgm:prSet custT="1"/>
      <dgm:spPr/>
      <dgm:t>
        <a:bodyPr/>
        <a:lstStyle/>
        <a:p>
          <a:endParaRPr lang="en-US" sz="1050" b="1" dirty="0">
            <a:solidFill>
              <a:srgbClr val="525252"/>
            </a:solidFill>
          </a:endParaRPr>
        </a:p>
        <a:p>
          <a:r>
            <a:rPr lang="ru-RU" sz="1050" b="1" dirty="0">
              <a:solidFill>
                <a:srgbClr val="525252"/>
              </a:solidFill>
            </a:rPr>
            <a:t>в размере стоимости обучения (не более 30 тыс. руб.)</a:t>
          </a:r>
          <a:r>
            <a:rPr lang="en-US" sz="1050" b="1" dirty="0">
              <a:solidFill>
                <a:srgbClr val="525252"/>
              </a:solidFill>
            </a:rPr>
            <a:t> </a:t>
          </a:r>
          <a:r>
            <a:rPr lang="ru-RU" sz="1050" b="1" dirty="0">
              <a:solidFill>
                <a:srgbClr val="525252"/>
              </a:solidFill>
            </a:rPr>
            <a:t>и ежемесячная стипендия в размере величины прожиточного минимума для трудоспособного населения в РМЭ, за второй квартал года, предшествующего году заключения социального контракта (в 2020 г. – 10 498 руб.) на период обучения, </a:t>
          </a:r>
          <a:br>
            <a:rPr lang="ru-RU" sz="1050" b="1" dirty="0">
              <a:solidFill>
                <a:srgbClr val="525252"/>
              </a:solidFill>
            </a:rPr>
          </a:br>
          <a:r>
            <a:rPr lang="ru-RU" sz="1050" b="1" dirty="0">
              <a:solidFill>
                <a:srgbClr val="525252"/>
              </a:solidFill>
            </a:rPr>
            <a:t>но не более 3 мес.</a:t>
          </a:r>
        </a:p>
        <a:p>
          <a:r>
            <a:rPr lang="en-US" sz="800" dirty="0"/>
            <a:t> </a:t>
          </a:r>
          <a:r>
            <a:rPr lang="ru-RU" sz="800" dirty="0"/>
            <a:t> </a:t>
          </a:r>
        </a:p>
      </dgm:t>
    </dgm:pt>
    <dgm:pt modelId="{41EB1753-D6B0-461F-8F7C-B101C0E4EC3F}" type="parTrans" cxnId="{4D27C433-E0C4-4842-BEA1-18DD42ABB764}">
      <dgm:prSet/>
      <dgm:spPr/>
      <dgm:t>
        <a:bodyPr/>
        <a:lstStyle/>
        <a:p>
          <a:endParaRPr lang="ru-RU">
            <a:solidFill>
              <a:srgbClr val="212121"/>
            </a:solidFill>
          </a:endParaRPr>
        </a:p>
      </dgm:t>
    </dgm:pt>
    <dgm:pt modelId="{1100E519-0A6A-477A-AD6F-EF3F3E730486}" type="sibTrans" cxnId="{4D27C433-E0C4-4842-BEA1-18DD42ABB764}">
      <dgm:prSet/>
      <dgm:spPr/>
      <dgm:t>
        <a:bodyPr/>
        <a:lstStyle/>
        <a:p>
          <a:endParaRPr lang="ru-RU">
            <a:solidFill>
              <a:srgbClr val="212121"/>
            </a:solidFill>
          </a:endParaRPr>
        </a:p>
      </dgm:t>
    </dgm:pt>
    <dgm:pt modelId="{680B2608-CE39-411C-A13B-C14FCBD2C790}">
      <dgm:prSet custT="1"/>
      <dgm:spPr/>
      <dgm:t>
        <a:bodyPr/>
        <a:lstStyle/>
        <a:p>
          <a:endParaRPr lang="en-US" sz="1200" b="1" dirty="0"/>
        </a:p>
        <a:p>
          <a:r>
            <a:rPr lang="ru-RU" sz="1600" b="1" dirty="0">
              <a:solidFill>
                <a:srgbClr val="525252"/>
              </a:solidFill>
            </a:rPr>
            <a:t>до 3 месяцев</a:t>
          </a:r>
        </a:p>
        <a:p>
          <a:endParaRPr lang="ru-RU" sz="800" dirty="0"/>
        </a:p>
      </dgm:t>
    </dgm:pt>
    <dgm:pt modelId="{FFDCA116-2C34-44C6-8D77-0FB09CCC6EA0}" type="parTrans" cxnId="{C5915BFE-DBD7-4336-9337-31A9B3D49496}">
      <dgm:prSet/>
      <dgm:spPr/>
      <dgm:t>
        <a:bodyPr/>
        <a:lstStyle/>
        <a:p>
          <a:endParaRPr lang="ru-RU">
            <a:solidFill>
              <a:srgbClr val="212121"/>
            </a:solidFill>
          </a:endParaRPr>
        </a:p>
      </dgm:t>
    </dgm:pt>
    <dgm:pt modelId="{08B267AE-C953-4A91-92A0-103F809BC213}" type="sibTrans" cxnId="{C5915BFE-DBD7-4336-9337-31A9B3D49496}">
      <dgm:prSet/>
      <dgm:spPr/>
      <dgm:t>
        <a:bodyPr/>
        <a:lstStyle/>
        <a:p>
          <a:endParaRPr lang="ru-RU">
            <a:solidFill>
              <a:srgbClr val="212121"/>
            </a:solidFill>
          </a:endParaRPr>
        </a:p>
      </dgm:t>
    </dgm:pt>
    <dgm:pt modelId="{BC9FF2EB-78F5-44FA-B415-2A46C92A7210}">
      <dgm:prSet/>
      <dgm:spPr/>
      <dgm:t>
        <a:bodyPr/>
        <a:lstStyle/>
        <a:p>
          <a:r>
            <a:rPr lang="ru-RU" b="1" dirty="0">
              <a:solidFill>
                <a:srgbClr val="525252"/>
              </a:solidFill>
            </a:rPr>
            <a:t>Центры занятости населения </a:t>
          </a:r>
        </a:p>
        <a:p>
          <a:r>
            <a:rPr lang="ru-RU" b="1" dirty="0">
              <a:solidFill>
                <a:srgbClr val="525252"/>
              </a:solidFill>
            </a:rPr>
            <a:t>Центры предоставления мер </a:t>
          </a:r>
          <a:r>
            <a:rPr lang="ru-RU" b="1" dirty="0" err="1">
              <a:solidFill>
                <a:srgbClr val="525252"/>
              </a:solidFill>
            </a:rPr>
            <a:t>соцподдержки</a:t>
          </a:r>
          <a:r>
            <a:rPr lang="ru-RU" b="1" dirty="0">
              <a:solidFill>
                <a:srgbClr val="525252"/>
              </a:solidFill>
            </a:rPr>
            <a:t> населению</a:t>
          </a:r>
        </a:p>
      </dgm:t>
    </dgm:pt>
    <dgm:pt modelId="{C175B85E-F134-41C9-B5D1-06746C04097E}" type="parTrans" cxnId="{B9494910-3A6C-47D2-80F4-A00657DCC987}">
      <dgm:prSet/>
      <dgm:spPr/>
      <dgm:t>
        <a:bodyPr/>
        <a:lstStyle/>
        <a:p>
          <a:endParaRPr lang="ru-RU">
            <a:solidFill>
              <a:srgbClr val="212121"/>
            </a:solidFill>
          </a:endParaRPr>
        </a:p>
      </dgm:t>
    </dgm:pt>
    <dgm:pt modelId="{C1AE4E75-9B48-41C9-87EB-FD2D4AB59EF0}" type="sibTrans" cxnId="{B9494910-3A6C-47D2-80F4-A00657DCC987}">
      <dgm:prSet/>
      <dgm:spPr/>
      <dgm:t>
        <a:bodyPr/>
        <a:lstStyle/>
        <a:p>
          <a:endParaRPr lang="ru-RU">
            <a:solidFill>
              <a:srgbClr val="212121"/>
            </a:solidFill>
          </a:endParaRPr>
        </a:p>
      </dgm:t>
    </dgm:pt>
    <dgm:pt modelId="{80D49E3F-8A97-4315-89BF-AE05D5DC9149}" type="pres">
      <dgm:prSet presAssocID="{AB2EC8E7-6B4F-4FAA-836E-572A046FF1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74CF3B1-B0EC-4925-9FA1-1E59173F2337}" type="pres">
      <dgm:prSet presAssocID="{AB2EC8E7-6B4F-4FAA-836E-572A046FF1BA}" presName="Name1" presStyleCnt="0"/>
      <dgm:spPr/>
    </dgm:pt>
    <dgm:pt modelId="{BA63EFB3-45F3-4F52-A2DD-0EF7259ADAF2}" type="pres">
      <dgm:prSet presAssocID="{AB2EC8E7-6B4F-4FAA-836E-572A046FF1BA}" presName="cycle" presStyleCnt="0"/>
      <dgm:spPr/>
    </dgm:pt>
    <dgm:pt modelId="{0A2F7CF5-D8A0-4F9C-B687-E07D86F85E4D}" type="pres">
      <dgm:prSet presAssocID="{AB2EC8E7-6B4F-4FAA-836E-572A046FF1BA}" presName="srcNode" presStyleLbl="node1" presStyleIdx="0" presStyleCnt="6"/>
      <dgm:spPr/>
    </dgm:pt>
    <dgm:pt modelId="{37F2C98A-16A9-4F21-8B3A-32829BCBAC60}" type="pres">
      <dgm:prSet presAssocID="{AB2EC8E7-6B4F-4FAA-836E-572A046FF1BA}" presName="conn" presStyleLbl="parChTrans1D2" presStyleIdx="0" presStyleCnt="1"/>
      <dgm:spPr/>
      <dgm:t>
        <a:bodyPr/>
        <a:lstStyle/>
        <a:p>
          <a:endParaRPr lang="ru-RU"/>
        </a:p>
      </dgm:t>
    </dgm:pt>
    <dgm:pt modelId="{BCBE51D6-F501-45BC-BA82-DECD768215D1}" type="pres">
      <dgm:prSet presAssocID="{AB2EC8E7-6B4F-4FAA-836E-572A046FF1BA}" presName="extraNode" presStyleLbl="node1" presStyleIdx="0" presStyleCnt="6"/>
      <dgm:spPr/>
    </dgm:pt>
    <dgm:pt modelId="{47F85869-EA95-4BF2-8AF0-0086625B1463}" type="pres">
      <dgm:prSet presAssocID="{AB2EC8E7-6B4F-4FAA-836E-572A046FF1BA}" presName="dstNode" presStyleLbl="node1" presStyleIdx="0" presStyleCnt="6"/>
      <dgm:spPr/>
    </dgm:pt>
    <dgm:pt modelId="{B2D1FAAB-83D5-49C4-9000-3CA72BF5A904}" type="pres">
      <dgm:prSet presAssocID="{A9BA50A9-AECC-478A-9B19-6C3BD1F41D1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19971-2483-4BC0-B98F-66284435817D}" type="pres">
      <dgm:prSet presAssocID="{A9BA50A9-AECC-478A-9B19-6C3BD1F41D14}" presName="accent_1" presStyleCnt="0"/>
      <dgm:spPr/>
    </dgm:pt>
    <dgm:pt modelId="{F147631E-5658-472E-AD70-644D14FD9878}" type="pres">
      <dgm:prSet presAssocID="{A9BA50A9-AECC-478A-9B19-6C3BD1F41D14}" presName="accentRepeatNode" presStyleLbl="solidFgAcc1" presStyleIdx="0" presStyleCnt="6"/>
      <dgm:spPr/>
    </dgm:pt>
    <dgm:pt modelId="{6A066786-7CE6-485B-9EB3-FA7018101D28}" type="pres">
      <dgm:prSet presAssocID="{D1B769F8-2444-42C7-9DF9-EDF74AEFF60A}" presName="text_2" presStyleLbl="node1" presStyleIdx="1" presStyleCnt="6" custScaleY="147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753BB-698F-4BCC-8C5C-3725927DBF82}" type="pres">
      <dgm:prSet presAssocID="{D1B769F8-2444-42C7-9DF9-EDF74AEFF60A}" presName="accent_2" presStyleCnt="0"/>
      <dgm:spPr/>
    </dgm:pt>
    <dgm:pt modelId="{1910E3C0-F4B4-4139-A966-C307D5DCBF78}" type="pres">
      <dgm:prSet presAssocID="{D1B769F8-2444-42C7-9DF9-EDF74AEFF60A}" presName="accentRepeatNode" presStyleLbl="solidFgAcc1" presStyleIdx="1" presStyleCnt="6"/>
      <dgm:spPr/>
    </dgm:pt>
    <dgm:pt modelId="{6FCA6D20-1015-4632-AD60-C95330022A08}" type="pres">
      <dgm:prSet presAssocID="{D9A59E5F-4B2B-4189-A7B4-9E79B44301AD}" presName="text_3" presStyleLbl="node1" presStyleIdx="2" presStyleCnt="6" custScaleY="120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5E842-5CFB-43BD-A79A-0085616951FE}" type="pres">
      <dgm:prSet presAssocID="{D9A59E5F-4B2B-4189-A7B4-9E79B44301AD}" presName="accent_3" presStyleCnt="0"/>
      <dgm:spPr/>
    </dgm:pt>
    <dgm:pt modelId="{B1B439D7-B140-4C50-A882-EE30CFE13B47}" type="pres">
      <dgm:prSet presAssocID="{D9A59E5F-4B2B-4189-A7B4-9E79B44301AD}" presName="accentRepeatNode" presStyleLbl="solidFgAcc1" presStyleIdx="2" presStyleCnt="6"/>
      <dgm:spPr/>
    </dgm:pt>
    <dgm:pt modelId="{9E4D37D8-29FE-45BB-9D1D-66D516D3DC7F}" type="pres">
      <dgm:prSet presAssocID="{6E6B08E4-E9D8-4F59-845B-A3F5F9E77998}" presName="text_4" presStyleLbl="node1" presStyleIdx="3" presStyleCnt="6" custScaleY="138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B3F4B-6644-4704-898F-3E413DF96DE9}" type="pres">
      <dgm:prSet presAssocID="{6E6B08E4-E9D8-4F59-845B-A3F5F9E77998}" presName="accent_4" presStyleCnt="0"/>
      <dgm:spPr/>
    </dgm:pt>
    <dgm:pt modelId="{41A0D292-472E-41D0-B2BD-80FBFCA1DBD5}" type="pres">
      <dgm:prSet presAssocID="{6E6B08E4-E9D8-4F59-845B-A3F5F9E77998}" presName="accentRepeatNode" presStyleLbl="solidFgAcc1" presStyleIdx="3" presStyleCnt="6"/>
      <dgm:spPr/>
    </dgm:pt>
    <dgm:pt modelId="{81785610-4FDF-49CA-BA74-B4241BE0BF84}" type="pres">
      <dgm:prSet presAssocID="{680B2608-CE39-411C-A13B-C14FCBD2C79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62B0C-2324-4019-A670-1F11CF67FB41}" type="pres">
      <dgm:prSet presAssocID="{680B2608-CE39-411C-A13B-C14FCBD2C790}" presName="accent_5" presStyleCnt="0"/>
      <dgm:spPr/>
    </dgm:pt>
    <dgm:pt modelId="{BEB7079B-B9EC-43BF-BCD7-1D12473819E5}" type="pres">
      <dgm:prSet presAssocID="{680B2608-CE39-411C-A13B-C14FCBD2C790}" presName="accentRepeatNode" presStyleLbl="solidFgAcc1" presStyleIdx="4" presStyleCnt="6"/>
      <dgm:spPr/>
    </dgm:pt>
    <dgm:pt modelId="{960CF3A7-A9CE-4751-923C-2A1C1FD9B564}" type="pres">
      <dgm:prSet presAssocID="{BC9FF2EB-78F5-44FA-B415-2A46C92A721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5D80B-A799-4A84-B07D-8E667F47B872}" type="pres">
      <dgm:prSet presAssocID="{BC9FF2EB-78F5-44FA-B415-2A46C92A7210}" presName="accent_6" presStyleCnt="0"/>
      <dgm:spPr/>
    </dgm:pt>
    <dgm:pt modelId="{871D4E78-C970-48EC-A836-11AB9CD23012}" type="pres">
      <dgm:prSet presAssocID="{BC9FF2EB-78F5-44FA-B415-2A46C92A7210}" presName="accentRepeatNode" presStyleLbl="solidFgAcc1" presStyleIdx="5" presStyleCnt="6"/>
      <dgm:spPr/>
    </dgm:pt>
  </dgm:ptLst>
  <dgm:cxnLst>
    <dgm:cxn modelId="{0BEAA681-EA2A-453E-8A94-CA41FCF1E4A3}" type="presOf" srcId="{C3FE2C11-3205-4FBA-8F62-C7D414B2A33D}" destId="{37F2C98A-16A9-4F21-8B3A-32829BCBAC60}" srcOrd="0" destOrd="0" presId="urn:microsoft.com/office/officeart/2008/layout/VerticalCurvedList"/>
    <dgm:cxn modelId="{87878171-1931-4358-B7B1-2C715AF63A0D}" srcId="{AB2EC8E7-6B4F-4FAA-836E-572A046FF1BA}" destId="{D9A59E5F-4B2B-4189-A7B4-9E79B44301AD}" srcOrd="2" destOrd="0" parTransId="{95DFCD7B-88E7-4C40-AB54-46DCD781ABF7}" sibTransId="{60768B49-1BE3-4966-A183-2C3C89FB0505}"/>
    <dgm:cxn modelId="{7EF5534B-0C79-4266-BBE1-12C1F9B30662}" type="presOf" srcId="{6E6B08E4-E9D8-4F59-845B-A3F5F9E77998}" destId="{9E4D37D8-29FE-45BB-9D1D-66D516D3DC7F}" srcOrd="0" destOrd="0" presId="urn:microsoft.com/office/officeart/2008/layout/VerticalCurvedList"/>
    <dgm:cxn modelId="{33B6D4C9-9E2D-44E9-A49A-E61955934492}" type="presOf" srcId="{AB2EC8E7-6B4F-4FAA-836E-572A046FF1BA}" destId="{80D49E3F-8A97-4315-89BF-AE05D5DC9149}" srcOrd="0" destOrd="0" presId="urn:microsoft.com/office/officeart/2008/layout/VerticalCurvedList"/>
    <dgm:cxn modelId="{0BE9BF41-766F-4E3F-9F05-A207A4960E23}" type="presOf" srcId="{D1B769F8-2444-42C7-9DF9-EDF74AEFF60A}" destId="{6A066786-7CE6-485B-9EB3-FA7018101D28}" srcOrd="0" destOrd="0" presId="urn:microsoft.com/office/officeart/2008/layout/VerticalCurvedList"/>
    <dgm:cxn modelId="{6A4E1722-ED61-469E-9B39-2212A5335EA5}" type="presOf" srcId="{A9BA50A9-AECC-478A-9B19-6C3BD1F41D14}" destId="{B2D1FAAB-83D5-49C4-9000-3CA72BF5A904}" srcOrd="0" destOrd="0" presId="urn:microsoft.com/office/officeart/2008/layout/VerticalCurvedList"/>
    <dgm:cxn modelId="{5495C388-B287-4D4E-B894-D62F84A1FBAD}" type="presOf" srcId="{D9A59E5F-4B2B-4189-A7B4-9E79B44301AD}" destId="{6FCA6D20-1015-4632-AD60-C95330022A08}" srcOrd="0" destOrd="0" presId="urn:microsoft.com/office/officeart/2008/layout/VerticalCurvedList"/>
    <dgm:cxn modelId="{B9494910-3A6C-47D2-80F4-A00657DCC987}" srcId="{AB2EC8E7-6B4F-4FAA-836E-572A046FF1BA}" destId="{BC9FF2EB-78F5-44FA-B415-2A46C92A7210}" srcOrd="5" destOrd="0" parTransId="{C175B85E-F134-41C9-B5D1-06746C04097E}" sibTransId="{C1AE4E75-9B48-41C9-87EB-FD2D4AB59EF0}"/>
    <dgm:cxn modelId="{4D27C433-E0C4-4842-BEA1-18DD42ABB764}" srcId="{AB2EC8E7-6B4F-4FAA-836E-572A046FF1BA}" destId="{6E6B08E4-E9D8-4F59-845B-A3F5F9E77998}" srcOrd="3" destOrd="0" parTransId="{41EB1753-D6B0-461F-8F7C-B101C0E4EC3F}" sibTransId="{1100E519-0A6A-477A-AD6F-EF3F3E730486}"/>
    <dgm:cxn modelId="{3AE99ED4-990B-4E9F-B371-00239284B020}" type="presOf" srcId="{680B2608-CE39-411C-A13B-C14FCBD2C790}" destId="{81785610-4FDF-49CA-BA74-B4241BE0BF84}" srcOrd="0" destOrd="0" presId="urn:microsoft.com/office/officeart/2008/layout/VerticalCurvedList"/>
    <dgm:cxn modelId="{C5915BFE-DBD7-4336-9337-31A9B3D49496}" srcId="{AB2EC8E7-6B4F-4FAA-836E-572A046FF1BA}" destId="{680B2608-CE39-411C-A13B-C14FCBD2C790}" srcOrd="4" destOrd="0" parTransId="{FFDCA116-2C34-44C6-8D77-0FB09CCC6EA0}" sibTransId="{08B267AE-C953-4A91-92A0-103F809BC213}"/>
    <dgm:cxn modelId="{293A495E-8B34-4528-8D72-61701FCE3F98}" type="presOf" srcId="{BC9FF2EB-78F5-44FA-B415-2A46C92A7210}" destId="{960CF3A7-A9CE-4751-923C-2A1C1FD9B564}" srcOrd="0" destOrd="0" presId="urn:microsoft.com/office/officeart/2008/layout/VerticalCurvedList"/>
    <dgm:cxn modelId="{588B30E3-39A9-403B-94FF-7B830D388C08}" srcId="{AB2EC8E7-6B4F-4FAA-836E-572A046FF1BA}" destId="{D1B769F8-2444-42C7-9DF9-EDF74AEFF60A}" srcOrd="1" destOrd="0" parTransId="{F96F13E7-9A4E-4614-B432-305AD2B154B2}" sibTransId="{5EFE4E8E-26A8-45C2-9D58-BBB848731400}"/>
    <dgm:cxn modelId="{CE1FBAFB-B6D3-444B-8CA9-57089714AA40}" srcId="{AB2EC8E7-6B4F-4FAA-836E-572A046FF1BA}" destId="{A9BA50A9-AECC-478A-9B19-6C3BD1F41D14}" srcOrd="0" destOrd="0" parTransId="{E046BD46-DE13-44A7-8CBE-A0EAB112B1B1}" sibTransId="{C3FE2C11-3205-4FBA-8F62-C7D414B2A33D}"/>
    <dgm:cxn modelId="{9771B5A0-839D-424C-8163-A6D6D9E741FE}" type="presParOf" srcId="{80D49E3F-8A97-4315-89BF-AE05D5DC9149}" destId="{D74CF3B1-B0EC-4925-9FA1-1E59173F2337}" srcOrd="0" destOrd="0" presId="urn:microsoft.com/office/officeart/2008/layout/VerticalCurvedList"/>
    <dgm:cxn modelId="{52A7763F-1703-4818-9416-7239BA42BA1F}" type="presParOf" srcId="{D74CF3B1-B0EC-4925-9FA1-1E59173F2337}" destId="{BA63EFB3-45F3-4F52-A2DD-0EF7259ADAF2}" srcOrd="0" destOrd="0" presId="urn:microsoft.com/office/officeart/2008/layout/VerticalCurvedList"/>
    <dgm:cxn modelId="{AD539FCA-61F0-4DCA-AF8D-B7BEF4043116}" type="presParOf" srcId="{BA63EFB3-45F3-4F52-A2DD-0EF7259ADAF2}" destId="{0A2F7CF5-D8A0-4F9C-B687-E07D86F85E4D}" srcOrd="0" destOrd="0" presId="urn:microsoft.com/office/officeart/2008/layout/VerticalCurvedList"/>
    <dgm:cxn modelId="{D5AA144A-B224-4901-9D3D-1321EDFF6804}" type="presParOf" srcId="{BA63EFB3-45F3-4F52-A2DD-0EF7259ADAF2}" destId="{37F2C98A-16A9-4F21-8B3A-32829BCBAC60}" srcOrd="1" destOrd="0" presId="urn:microsoft.com/office/officeart/2008/layout/VerticalCurvedList"/>
    <dgm:cxn modelId="{DEAF1449-8EB8-481F-B19C-CBE83D69363C}" type="presParOf" srcId="{BA63EFB3-45F3-4F52-A2DD-0EF7259ADAF2}" destId="{BCBE51D6-F501-45BC-BA82-DECD768215D1}" srcOrd="2" destOrd="0" presId="urn:microsoft.com/office/officeart/2008/layout/VerticalCurvedList"/>
    <dgm:cxn modelId="{8AD60BA3-066F-4402-ABAD-461BE30EC2D8}" type="presParOf" srcId="{BA63EFB3-45F3-4F52-A2DD-0EF7259ADAF2}" destId="{47F85869-EA95-4BF2-8AF0-0086625B1463}" srcOrd="3" destOrd="0" presId="urn:microsoft.com/office/officeart/2008/layout/VerticalCurvedList"/>
    <dgm:cxn modelId="{1BA94C94-315F-4A97-A6F8-04BB3BF10739}" type="presParOf" srcId="{D74CF3B1-B0EC-4925-9FA1-1E59173F2337}" destId="{B2D1FAAB-83D5-49C4-9000-3CA72BF5A904}" srcOrd="1" destOrd="0" presId="urn:microsoft.com/office/officeart/2008/layout/VerticalCurvedList"/>
    <dgm:cxn modelId="{7E9683D1-D42C-4142-B10F-1269A685ABD4}" type="presParOf" srcId="{D74CF3B1-B0EC-4925-9FA1-1E59173F2337}" destId="{D6619971-2483-4BC0-B98F-66284435817D}" srcOrd="2" destOrd="0" presId="urn:microsoft.com/office/officeart/2008/layout/VerticalCurvedList"/>
    <dgm:cxn modelId="{4FB4B1D6-B9C9-45F2-B802-CB4A4B909BBF}" type="presParOf" srcId="{D6619971-2483-4BC0-B98F-66284435817D}" destId="{F147631E-5658-472E-AD70-644D14FD9878}" srcOrd="0" destOrd="0" presId="urn:microsoft.com/office/officeart/2008/layout/VerticalCurvedList"/>
    <dgm:cxn modelId="{C5F49334-C922-40A9-A3AD-73CAE40DEF63}" type="presParOf" srcId="{D74CF3B1-B0EC-4925-9FA1-1E59173F2337}" destId="{6A066786-7CE6-485B-9EB3-FA7018101D28}" srcOrd="3" destOrd="0" presId="urn:microsoft.com/office/officeart/2008/layout/VerticalCurvedList"/>
    <dgm:cxn modelId="{BC0008A8-C0E1-4AA3-9692-2417A8946657}" type="presParOf" srcId="{D74CF3B1-B0EC-4925-9FA1-1E59173F2337}" destId="{039753BB-698F-4BCC-8C5C-3725927DBF82}" srcOrd="4" destOrd="0" presId="urn:microsoft.com/office/officeart/2008/layout/VerticalCurvedList"/>
    <dgm:cxn modelId="{50A5B285-264B-45E3-A096-491C90DCAD9E}" type="presParOf" srcId="{039753BB-698F-4BCC-8C5C-3725927DBF82}" destId="{1910E3C0-F4B4-4139-A966-C307D5DCBF78}" srcOrd="0" destOrd="0" presId="urn:microsoft.com/office/officeart/2008/layout/VerticalCurvedList"/>
    <dgm:cxn modelId="{A26A8CCB-2B64-4123-B045-ACDFCBC5EFE2}" type="presParOf" srcId="{D74CF3B1-B0EC-4925-9FA1-1E59173F2337}" destId="{6FCA6D20-1015-4632-AD60-C95330022A08}" srcOrd="5" destOrd="0" presId="urn:microsoft.com/office/officeart/2008/layout/VerticalCurvedList"/>
    <dgm:cxn modelId="{05F6D0B2-3681-4CB0-9962-771A5B6EE177}" type="presParOf" srcId="{D74CF3B1-B0EC-4925-9FA1-1E59173F2337}" destId="{9465E842-5CFB-43BD-A79A-0085616951FE}" srcOrd="6" destOrd="0" presId="urn:microsoft.com/office/officeart/2008/layout/VerticalCurvedList"/>
    <dgm:cxn modelId="{355A9679-F56D-4A38-8422-54757759073D}" type="presParOf" srcId="{9465E842-5CFB-43BD-A79A-0085616951FE}" destId="{B1B439D7-B140-4C50-A882-EE30CFE13B47}" srcOrd="0" destOrd="0" presId="urn:microsoft.com/office/officeart/2008/layout/VerticalCurvedList"/>
    <dgm:cxn modelId="{09CD88AD-987F-4718-9466-6EF94A1FF3D9}" type="presParOf" srcId="{D74CF3B1-B0EC-4925-9FA1-1E59173F2337}" destId="{9E4D37D8-29FE-45BB-9D1D-66D516D3DC7F}" srcOrd="7" destOrd="0" presId="urn:microsoft.com/office/officeart/2008/layout/VerticalCurvedList"/>
    <dgm:cxn modelId="{5945B236-24D8-4537-9B4E-E9E290A52A4E}" type="presParOf" srcId="{D74CF3B1-B0EC-4925-9FA1-1E59173F2337}" destId="{517B3F4B-6644-4704-898F-3E413DF96DE9}" srcOrd="8" destOrd="0" presId="urn:microsoft.com/office/officeart/2008/layout/VerticalCurvedList"/>
    <dgm:cxn modelId="{A0EC8C69-9E44-4127-B37D-734EB4FE1ADF}" type="presParOf" srcId="{517B3F4B-6644-4704-898F-3E413DF96DE9}" destId="{41A0D292-472E-41D0-B2BD-80FBFCA1DBD5}" srcOrd="0" destOrd="0" presId="urn:microsoft.com/office/officeart/2008/layout/VerticalCurvedList"/>
    <dgm:cxn modelId="{2E7241DF-46BE-4369-9D1E-D9E5E2183C36}" type="presParOf" srcId="{D74CF3B1-B0EC-4925-9FA1-1E59173F2337}" destId="{81785610-4FDF-49CA-BA74-B4241BE0BF84}" srcOrd="9" destOrd="0" presId="urn:microsoft.com/office/officeart/2008/layout/VerticalCurvedList"/>
    <dgm:cxn modelId="{C95C7057-879F-46FD-ADA8-93703CDD4937}" type="presParOf" srcId="{D74CF3B1-B0EC-4925-9FA1-1E59173F2337}" destId="{09962B0C-2324-4019-A670-1F11CF67FB41}" srcOrd="10" destOrd="0" presId="urn:microsoft.com/office/officeart/2008/layout/VerticalCurvedList"/>
    <dgm:cxn modelId="{992C5199-9AAC-4D32-A211-607990255EFB}" type="presParOf" srcId="{09962B0C-2324-4019-A670-1F11CF67FB41}" destId="{BEB7079B-B9EC-43BF-BCD7-1D12473819E5}" srcOrd="0" destOrd="0" presId="urn:microsoft.com/office/officeart/2008/layout/VerticalCurvedList"/>
    <dgm:cxn modelId="{FBFD1BF9-F8B8-4A73-9F2D-7983089C1603}" type="presParOf" srcId="{D74CF3B1-B0EC-4925-9FA1-1E59173F2337}" destId="{960CF3A7-A9CE-4751-923C-2A1C1FD9B564}" srcOrd="11" destOrd="0" presId="urn:microsoft.com/office/officeart/2008/layout/VerticalCurvedList"/>
    <dgm:cxn modelId="{27C50E2E-CAC6-4356-8D43-AFB7C1C3F6ED}" type="presParOf" srcId="{D74CF3B1-B0EC-4925-9FA1-1E59173F2337}" destId="{90A5D80B-A799-4A84-B07D-8E667F47B872}" srcOrd="12" destOrd="0" presId="urn:microsoft.com/office/officeart/2008/layout/VerticalCurvedList"/>
    <dgm:cxn modelId="{7D018440-C9C8-4B12-AA22-B3A3CB342C0B}" type="presParOf" srcId="{90A5D80B-A799-4A84-B07D-8E667F47B872}" destId="{871D4E78-C970-48EC-A836-11AB9CD230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0F269C-3E6D-4CC3-8615-1C8580A62DAD}" type="doc">
      <dgm:prSet loTypeId="urn:microsoft.com/office/officeart/2008/layout/Lin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34766B3-3741-4DC8-B596-B00797A972BB}">
      <dgm:prSet/>
      <dgm:spPr/>
      <dgm:t>
        <a:bodyPr/>
        <a:lstStyle/>
        <a:p>
          <a:r>
            <a:rPr lang="ru-RU" b="1" dirty="0"/>
            <a:t>Мероприятие:</a:t>
          </a:r>
          <a:endParaRPr lang="ru-RU" dirty="0"/>
        </a:p>
      </dgm:t>
    </dgm:pt>
    <dgm:pt modelId="{9F5B3CAD-5907-45C8-839D-F9E617601270}" type="parTrans" cxnId="{B2BB8393-F521-44BA-B208-4D35070B6679}">
      <dgm:prSet/>
      <dgm:spPr/>
      <dgm:t>
        <a:bodyPr/>
        <a:lstStyle/>
        <a:p>
          <a:endParaRPr lang="ru-RU"/>
        </a:p>
      </dgm:t>
    </dgm:pt>
    <dgm:pt modelId="{121007CD-E902-4C40-B68A-509D796DBA00}" type="sibTrans" cxnId="{B2BB8393-F521-44BA-B208-4D35070B6679}">
      <dgm:prSet/>
      <dgm:spPr/>
      <dgm:t>
        <a:bodyPr/>
        <a:lstStyle/>
        <a:p>
          <a:endParaRPr lang="ru-RU"/>
        </a:p>
      </dgm:t>
    </dgm:pt>
    <dgm:pt modelId="{DDDC3047-9A3C-4B7D-A93B-0844DFFA1642}">
      <dgm:prSet/>
      <dgm:spPr/>
      <dgm:t>
        <a:bodyPr/>
        <a:lstStyle/>
        <a:p>
          <a:r>
            <a:rPr lang="ru-RU" b="1"/>
            <a:t>Результат:</a:t>
          </a:r>
          <a:endParaRPr lang="ru-RU"/>
        </a:p>
      </dgm:t>
    </dgm:pt>
    <dgm:pt modelId="{FEF55CEC-0D9A-4F6C-B09E-4517C4419BB4}" type="parTrans" cxnId="{7A02F593-BBF7-4CC0-A9FB-E136F4B2CA1E}">
      <dgm:prSet/>
      <dgm:spPr/>
      <dgm:t>
        <a:bodyPr/>
        <a:lstStyle/>
        <a:p>
          <a:endParaRPr lang="ru-RU"/>
        </a:p>
      </dgm:t>
    </dgm:pt>
    <dgm:pt modelId="{42A7831A-DC3C-4904-890E-0D1254B45B60}" type="sibTrans" cxnId="{7A02F593-BBF7-4CC0-A9FB-E136F4B2CA1E}">
      <dgm:prSet/>
      <dgm:spPr/>
      <dgm:t>
        <a:bodyPr/>
        <a:lstStyle/>
        <a:p>
          <a:endParaRPr lang="ru-RU"/>
        </a:p>
      </dgm:t>
    </dgm:pt>
    <dgm:pt modelId="{1DEB69E8-CE7B-478E-A4F2-9937EBA6921C}">
      <dgm:prSet/>
      <dgm:spPr/>
      <dgm:t>
        <a:bodyPr/>
        <a:lstStyle/>
        <a:p>
          <a:r>
            <a:rPr lang="ru-RU" b="1"/>
            <a:t>Дополнительные условия:</a:t>
          </a:r>
          <a:endParaRPr lang="ru-RU"/>
        </a:p>
      </dgm:t>
    </dgm:pt>
    <dgm:pt modelId="{569D7186-BF99-4B45-878E-36C9DA4A268A}" type="parTrans" cxnId="{FC49D2BE-8E38-4D49-9C43-F443F598282A}">
      <dgm:prSet/>
      <dgm:spPr/>
      <dgm:t>
        <a:bodyPr/>
        <a:lstStyle/>
        <a:p>
          <a:endParaRPr lang="ru-RU"/>
        </a:p>
      </dgm:t>
    </dgm:pt>
    <dgm:pt modelId="{898C5464-6C5B-4A80-A37A-4912046B723A}" type="sibTrans" cxnId="{FC49D2BE-8E38-4D49-9C43-F443F598282A}">
      <dgm:prSet/>
      <dgm:spPr/>
      <dgm:t>
        <a:bodyPr/>
        <a:lstStyle/>
        <a:p>
          <a:endParaRPr lang="ru-RU"/>
        </a:p>
      </dgm:t>
    </dgm:pt>
    <dgm:pt modelId="{AD32915C-B842-4227-AA6B-C626A8D1DB93}">
      <dgm:prSet/>
      <dgm:spPr/>
      <dgm:t>
        <a:bodyPr/>
        <a:lstStyle/>
        <a:p>
          <a:r>
            <a:rPr lang="ru-RU" b="1" dirty="0"/>
            <a:t>Денежные средства</a:t>
          </a:r>
          <a:r>
            <a:rPr lang="en-US" b="1" dirty="0"/>
            <a:t> </a:t>
          </a:r>
          <a:r>
            <a:rPr lang="ru-RU" b="1" dirty="0"/>
            <a:t>на мероприятие:</a:t>
          </a:r>
          <a:endParaRPr lang="ru-RU" dirty="0"/>
        </a:p>
      </dgm:t>
    </dgm:pt>
    <dgm:pt modelId="{787C79E1-6318-4906-B858-FA6A61B1F9CD}" type="parTrans" cxnId="{B929C6B0-4AA6-4DC7-BD5E-A3B0CD8BCED7}">
      <dgm:prSet/>
      <dgm:spPr/>
      <dgm:t>
        <a:bodyPr/>
        <a:lstStyle/>
        <a:p>
          <a:endParaRPr lang="ru-RU"/>
        </a:p>
      </dgm:t>
    </dgm:pt>
    <dgm:pt modelId="{D12EF185-236B-46B6-812E-E0D3A099379E}" type="sibTrans" cxnId="{B929C6B0-4AA6-4DC7-BD5E-A3B0CD8BCED7}">
      <dgm:prSet/>
      <dgm:spPr/>
      <dgm:t>
        <a:bodyPr/>
        <a:lstStyle/>
        <a:p>
          <a:endParaRPr lang="ru-RU"/>
        </a:p>
      </dgm:t>
    </dgm:pt>
    <dgm:pt modelId="{1909280E-C3E3-47C3-9764-2776001867D2}">
      <dgm:prSet/>
      <dgm:spPr/>
      <dgm:t>
        <a:bodyPr/>
        <a:lstStyle/>
        <a:p>
          <a:r>
            <a:rPr lang="ru-RU" b="1"/>
            <a:t>Срок контракта: </a:t>
          </a:r>
          <a:endParaRPr lang="ru-RU"/>
        </a:p>
      </dgm:t>
    </dgm:pt>
    <dgm:pt modelId="{C100EB90-DA92-459E-947E-8C2DDE4B4D74}" type="parTrans" cxnId="{AB12D76D-BDCF-4453-A049-8ADF1137DD4C}">
      <dgm:prSet/>
      <dgm:spPr/>
      <dgm:t>
        <a:bodyPr/>
        <a:lstStyle/>
        <a:p>
          <a:endParaRPr lang="ru-RU"/>
        </a:p>
      </dgm:t>
    </dgm:pt>
    <dgm:pt modelId="{BB4A4B20-6595-4D29-A7B4-5EDB1A45EBAE}" type="sibTrans" cxnId="{AB12D76D-BDCF-4453-A049-8ADF1137DD4C}">
      <dgm:prSet/>
      <dgm:spPr/>
      <dgm:t>
        <a:bodyPr/>
        <a:lstStyle/>
        <a:p>
          <a:endParaRPr lang="ru-RU"/>
        </a:p>
      </dgm:t>
    </dgm:pt>
    <dgm:pt modelId="{1713E681-469D-4865-9E0F-8096E8C86863}">
      <dgm:prSet/>
      <dgm:spPr/>
      <dgm:t>
        <a:bodyPr/>
        <a:lstStyle/>
        <a:p>
          <a:r>
            <a:rPr lang="ru-RU" b="1" dirty="0"/>
            <a:t>Ответственные исполнители:</a:t>
          </a:r>
        </a:p>
      </dgm:t>
    </dgm:pt>
    <dgm:pt modelId="{23A32F49-A751-4590-903B-8F7E363B8697}" type="parTrans" cxnId="{60FD5CCF-BA3D-49CE-94B6-292F119F0DF7}">
      <dgm:prSet/>
      <dgm:spPr/>
      <dgm:t>
        <a:bodyPr/>
        <a:lstStyle/>
        <a:p>
          <a:endParaRPr lang="ru-RU"/>
        </a:p>
      </dgm:t>
    </dgm:pt>
    <dgm:pt modelId="{EB959C74-F0F0-417B-8CAA-459081EB1DB2}" type="sibTrans" cxnId="{60FD5CCF-BA3D-49CE-94B6-292F119F0DF7}">
      <dgm:prSet/>
      <dgm:spPr/>
      <dgm:t>
        <a:bodyPr/>
        <a:lstStyle/>
        <a:p>
          <a:endParaRPr lang="ru-RU"/>
        </a:p>
      </dgm:t>
    </dgm:pt>
    <dgm:pt modelId="{6F02C165-7019-4DC1-AC7B-C764381D04EA}" type="pres">
      <dgm:prSet presAssocID="{2A0F269C-3E6D-4CC3-8615-1C8580A62DA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B66FF98-29E4-4189-9A53-36E56414AB94}" type="pres">
      <dgm:prSet presAssocID="{E34766B3-3741-4DC8-B596-B00797A972BB}" presName="thickLine" presStyleLbl="alignNode1" presStyleIdx="0" presStyleCnt="6"/>
      <dgm:spPr/>
    </dgm:pt>
    <dgm:pt modelId="{FCFA164A-CE6F-4D59-AA0E-EF807B1974E7}" type="pres">
      <dgm:prSet presAssocID="{E34766B3-3741-4DC8-B596-B00797A972BB}" presName="horz1" presStyleCnt="0"/>
      <dgm:spPr/>
    </dgm:pt>
    <dgm:pt modelId="{2B2BCF7C-D593-4B89-829D-967CDDC9A6ED}" type="pres">
      <dgm:prSet presAssocID="{E34766B3-3741-4DC8-B596-B00797A972BB}" presName="tx1" presStyleLbl="revTx" presStyleIdx="0" presStyleCnt="6"/>
      <dgm:spPr/>
      <dgm:t>
        <a:bodyPr/>
        <a:lstStyle/>
        <a:p>
          <a:endParaRPr lang="ru-RU"/>
        </a:p>
      </dgm:t>
    </dgm:pt>
    <dgm:pt modelId="{CEB0E3C5-49FE-434D-9524-4C96206DFC99}" type="pres">
      <dgm:prSet presAssocID="{E34766B3-3741-4DC8-B596-B00797A972BB}" presName="vert1" presStyleCnt="0"/>
      <dgm:spPr/>
    </dgm:pt>
    <dgm:pt modelId="{02129B31-444D-476D-BE6E-FE2CE799BB69}" type="pres">
      <dgm:prSet presAssocID="{DDDC3047-9A3C-4B7D-A93B-0844DFFA1642}" presName="thickLine" presStyleLbl="alignNode1" presStyleIdx="1" presStyleCnt="6"/>
      <dgm:spPr/>
    </dgm:pt>
    <dgm:pt modelId="{F83ED5BB-4439-48AC-8764-62FAE4D80446}" type="pres">
      <dgm:prSet presAssocID="{DDDC3047-9A3C-4B7D-A93B-0844DFFA1642}" presName="horz1" presStyleCnt="0"/>
      <dgm:spPr/>
    </dgm:pt>
    <dgm:pt modelId="{15064EF6-7EEC-4BD0-A447-961768E00BAF}" type="pres">
      <dgm:prSet presAssocID="{DDDC3047-9A3C-4B7D-A93B-0844DFFA1642}" presName="tx1" presStyleLbl="revTx" presStyleIdx="1" presStyleCnt="6"/>
      <dgm:spPr/>
      <dgm:t>
        <a:bodyPr/>
        <a:lstStyle/>
        <a:p>
          <a:endParaRPr lang="ru-RU"/>
        </a:p>
      </dgm:t>
    </dgm:pt>
    <dgm:pt modelId="{AB030DE4-47C7-4586-801D-EDDE34AF7148}" type="pres">
      <dgm:prSet presAssocID="{DDDC3047-9A3C-4B7D-A93B-0844DFFA1642}" presName="vert1" presStyleCnt="0"/>
      <dgm:spPr/>
    </dgm:pt>
    <dgm:pt modelId="{88DEDF15-3BBC-4993-A417-2415AE001725}" type="pres">
      <dgm:prSet presAssocID="{1DEB69E8-CE7B-478E-A4F2-9937EBA6921C}" presName="thickLine" presStyleLbl="alignNode1" presStyleIdx="2" presStyleCnt="6"/>
      <dgm:spPr/>
    </dgm:pt>
    <dgm:pt modelId="{BECED652-F18A-4D3B-867B-1E09D9DC908E}" type="pres">
      <dgm:prSet presAssocID="{1DEB69E8-CE7B-478E-A4F2-9937EBA6921C}" presName="horz1" presStyleCnt="0"/>
      <dgm:spPr/>
    </dgm:pt>
    <dgm:pt modelId="{B14BCF8A-B6EF-4EA9-B9BB-2BCA89823BFB}" type="pres">
      <dgm:prSet presAssocID="{1DEB69E8-CE7B-478E-A4F2-9937EBA6921C}" presName="tx1" presStyleLbl="revTx" presStyleIdx="2" presStyleCnt="6"/>
      <dgm:spPr/>
      <dgm:t>
        <a:bodyPr/>
        <a:lstStyle/>
        <a:p>
          <a:endParaRPr lang="ru-RU"/>
        </a:p>
      </dgm:t>
    </dgm:pt>
    <dgm:pt modelId="{75E98835-DB1E-496B-B976-77B4CD3F70EC}" type="pres">
      <dgm:prSet presAssocID="{1DEB69E8-CE7B-478E-A4F2-9937EBA6921C}" presName="vert1" presStyleCnt="0"/>
      <dgm:spPr/>
    </dgm:pt>
    <dgm:pt modelId="{D84D6319-4681-4F87-BBD2-8F8AFEB07E5A}" type="pres">
      <dgm:prSet presAssocID="{AD32915C-B842-4227-AA6B-C626A8D1DB93}" presName="thickLine" presStyleLbl="alignNode1" presStyleIdx="3" presStyleCnt="6"/>
      <dgm:spPr/>
    </dgm:pt>
    <dgm:pt modelId="{D0797CCE-4D51-472D-8954-91E2C24999EF}" type="pres">
      <dgm:prSet presAssocID="{AD32915C-B842-4227-AA6B-C626A8D1DB93}" presName="horz1" presStyleCnt="0"/>
      <dgm:spPr/>
    </dgm:pt>
    <dgm:pt modelId="{F42F091F-A891-4D04-9F14-D964DA234813}" type="pres">
      <dgm:prSet presAssocID="{AD32915C-B842-4227-AA6B-C626A8D1DB93}" presName="tx1" presStyleLbl="revTx" presStyleIdx="3" presStyleCnt="6"/>
      <dgm:spPr/>
      <dgm:t>
        <a:bodyPr/>
        <a:lstStyle/>
        <a:p>
          <a:endParaRPr lang="ru-RU"/>
        </a:p>
      </dgm:t>
    </dgm:pt>
    <dgm:pt modelId="{757B4003-3ED9-4758-B804-0EFED7AD14D7}" type="pres">
      <dgm:prSet presAssocID="{AD32915C-B842-4227-AA6B-C626A8D1DB93}" presName="vert1" presStyleCnt="0"/>
      <dgm:spPr/>
    </dgm:pt>
    <dgm:pt modelId="{D7929891-BAA3-4E9D-939D-B6AF71152731}" type="pres">
      <dgm:prSet presAssocID="{1909280E-C3E3-47C3-9764-2776001867D2}" presName="thickLine" presStyleLbl="alignNode1" presStyleIdx="4" presStyleCnt="6"/>
      <dgm:spPr/>
    </dgm:pt>
    <dgm:pt modelId="{59634048-BF48-4037-8B14-A4B6A0E2A0CE}" type="pres">
      <dgm:prSet presAssocID="{1909280E-C3E3-47C3-9764-2776001867D2}" presName="horz1" presStyleCnt="0"/>
      <dgm:spPr/>
    </dgm:pt>
    <dgm:pt modelId="{D96EE558-F5C3-4AB6-9B68-C74EF2E3E91A}" type="pres">
      <dgm:prSet presAssocID="{1909280E-C3E3-47C3-9764-2776001867D2}" presName="tx1" presStyleLbl="revTx" presStyleIdx="4" presStyleCnt="6"/>
      <dgm:spPr/>
      <dgm:t>
        <a:bodyPr/>
        <a:lstStyle/>
        <a:p>
          <a:endParaRPr lang="ru-RU"/>
        </a:p>
      </dgm:t>
    </dgm:pt>
    <dgm:pt modelId="{4A8BFE6D-BFDB-4B77-A67F-C94D15E8D571}" type="pres">
      <dgm:prSet presAssocID="{1909280E-C3E3-47C3-9764-2776001867D2}" presName="vert1" presStyleCnt="0"/>
      <dgm:spPr/>
    </dgm:pt>
    <dgm:pt modelId="{1468AAAF-2F08-42A5-A079-F86A4671FADF}" type="pres">
      <dgm:prSet presAssocID="{1713E681-469D-4865-9E0F-8096E8C86863}" presName="thickLine" presStyleLbl="alignNode1" presStyleIdx="5" presStyleCnt="6"/>
      <dgm:spPr/>
    </dgm:pt>
    <dgm:pt modelId="{64BBD3DB-D9C4-4C73-8E0F-847F50D4C239}" type="pres">
      <dgm:prSet presAssocID="{1713E681-469D-4865-9E0F-8096E8C86863}" presName="horz1" presStyleCnt="0"/>
      <dgm:spPr/>
    </dgm:pt>
    <dgm:pt modelId="{B8C05D67-45AC-442D-A951-F5C338EAD353}" type="pres">
      <dgm:prSet presAssocID="{1713E681-469D-4865-9E0F-8096E8C86863}" presName="tx1" presStyleLbl="revTx" presStyleIdx="5" presStyleCnt="6"/>
      <dgm:spPr/>
      <dgm:t>
        <a:bodyPr/>
        <a:lstStyle/>
        <a:p>
          <a:endParaRPr lang="ru-RU"/>
        </a:p>
      </dgm:t>
    </dgm:pt>
    <dgm:pt modelId="{7F9EDBEB-0240-45F7-88E7-00C3E3711A5A}" type="pres">
      <dgm:prSet presAssocID="{1713E681-469D-4865-9E0F-8096E8C86863}" presName="vert1" presStyleCnt="0"/>
      <dgm:spPr/>
    </dgm:pt>
  </dgm:ptLst>
  <dgm:cxnLst>
    <dgm:cxn modelId="{AB12D76D-BDCF-4453-A049-8ADF1137DD4C}" srcId="{2A0F269C-3E6D-4CC3-8615-1C8580A62DAD}" destId="{1909280E-C3E3-47C3-9764-2776001867D2}" srcOrd="4" destOrd="0" parTransId="{C100EB90-DA92-459E-947E-8C2DDE4B4D74}" sibTransId="{BB4A4B20-6595-4D29-A7B4-5EDB1A45EBAE}"/>
    <dgm:cxn modelId="{BF3D1F91-2DC5-4882-B055-334D33F48733}" type="presOf" srcId="{DDDC3047-9A3C-4B7D-A93B-0844DFFA1642}" destId="{15064EF6-7EEC-4BD0-A447-961768E00BAF}" srcOrd="0" destOrd="0" presId="urn:microsoft.com/office/officeart/2008/layout/LinedList"/>
    <dgm:cxn modelId="{7A02F593-BBF7-4CC0-A9FB-E136F4B2CA1E}" srcId="{2A0F269C-3E6D-4CC3-8615-1C8580A62DAD}" destId="{DDDC3047-9A3C-4B7D-A93B-0844DFFA1642}" srcOrd="1" destOrd="0" parTransId="{FEF55CEC-0D9A-4F6C-B09E-4517C4419BB4}" sibTransId="{42A7831A-DC3C-4904-890E-0D1254B45B60}"/>
    <dgm:cxn modelId="{8E34F235-D4D1-464B-AEE7-9A2F07430F70}" type="presOf" srcId="{1713E681-469D-4865-9E0F-8096E8C86863}" destId="{B8C05D67-45AC-442D-A951-F5C338EAD353}" srcOrd="0" destOrd="0" presId="urn:microsoft.com/office/officeart/2008/layout/LinedList"/>
    <dgm:cxn modelId="{B2BB8393-F521-44BA-B208-4D35070B6679}" srcId="{2A0F269C-3E6D-4CC3-8615-1C8580A62DAD}" destId="{E34766B3-3741-4DC8-B596-B00797A972BB}" srcOrd="0" destOrd="0" parTransId="{9F5B3CAD-5907-45C8-839D-F9E617601270}" sibTransId="{121007CD-E902-4C40-B68A-509D796DBA00}"/>
    <dgm:cxn modelId="{C51E21B6-B330-458E-BE2F-E3775FD94484}" type="presOf" srcId="{E34766B3-3741-4DC8-B596-B00797A972BB}" destId="{2B2BCF7C-D593-4B89-829D-967CDDC9A6ED}" srcOrd="0" destOrd="0" presId="urn:microsoft.com/office/officeart/2008/layout/LinedList"/>
    <dgm:cxn modelId="{B929C6B0-4AA6-4DC7-BD5E-A3B0CD8BCED7}" srcId="{2A0F269C-3E6D-4CC3-8615-1C8580A62DAD}" destId="{AD32915C-B842-4227-AA6B-C626A8D1DB93}" srcOrd="3" destOrd="0" parTransId="{787C79E1-6318-4906-B858-FA6A61B1F9CD}" sibTransId="{D12EF185-236B-46B6-812E-E0D3A099379E}"/>
    <dgm:cxn modelId="{F96E570B-3031-41B4-B2D2-77D87FDE4904}" type="presOf" srcId="{AD32915C-B842-4227-AA6B-C626A8D1DB93}" destId="{F42F091F-A891-4D04-9F14-D964DA234813}" srcOrd="0" destOrd="0" presId="urn:microsoft.com/office/officeart/2008/layout/LinedList"/>
    <dgm:cxn modelId="{7BBFED83-73E1-45D4-805F-E783C9626D9C}" type="presOf" srcId="{1909280E-C3E3-47C3-9764-2776001867D2}" destId="{D96EE558-F5C3-4AB6-9B68-C74EF2E3E91A}" srcOrd="0" destOrd="0" presId="urn:microsoft.com/office/officeart/2008/layout/LinedList"/>
    <dgm:cxn modelId="{BF8BD6EA-02A2-495C-8441-8F8522D5810C}" type="presOf" srcId="{2A0F269C-3E6D-4CC3-8615-1C8580A62DAD}" destId="{6F02C165-7019-4DC1-AC7B-C764381D04EA}" srcOrd="0" destOrd="0" presId="urn:microsoft.com/office/officeart/2008/layout/LinedList"/>
    <dgm:cxn modelId="{FC49D2BE-8E38-4D49-9C43-F443F598282A}" srcId="{2A0F269C-3E6D-4CC3-8615-1C8580A62DAD}" destId="{1DEB69E8-CE7B-478E-A4F2-9937EBA6921C}" srcOrd="2" destOrd="0" parTransId="{569D7186-BF99-4B45-878E-36C9DA4A268A}" sibTransId="{898C5464-6C5B-4A80-A37A-4912046B723A}"/>
    <dgm:cxn modelId="{60FD5CCF-BA3D-49CE-94B6-292F119F0DF7}" srcId="{2A0F269C-3E6D-4CC3-8615-1C8580A62DAD}" destId="{1713E681-469D-4865-9E0F-8096E8C86863}" srcOrd="5" destOrd="0" parTransId="{23A32F49-A751-4590-903B-8F7E363B8697}" sibTransId="{EB959C74-F0F0-417B-8CAA-459081EB1DB2}"/>
    <dgm:cxn modelId="{4F04F49E-8C72-4581-8B60-8E7E270F71FB}" type="presOf" srcId="{1DEB69E8-CE7B-478E-A4F2-9937EBA6921C}" destId="{B14BCF8A-B6EF-4EA9-B9BB-2BCA89823BFB}" srcOrd="0" destOrd="0" presId="urn:microsoft.com/office/officeart/2008/layout/LinedList"/>
    <dgm:cxn modelId="{CEC100E7-6DC8-432D-BE77-E6A7D2A5FCD4}" type="presParOf" srcId="{6F02C165-7019-4DC1-AC7B-C764381D04EA}" destId="{DB66FF98-29E4-4189-9A53-36E56414AB94}" srcOrd="0" destOrd="0" presId="urn:microsoft.com/office/officeart/2008/layout/LinedList"/>
    <dgm:cxn modelId="{221BD8FF-1FDA-4BE3-AD90-179F92671FBB}" type="presParOf" srcId="{6F02C165-7019-4DC1-AC7B-C764381D04EA}" destId="{FCFA164A-CE6F-4D59-AA0E-EF807B1974E7}" srcOrd="1" destOrd="0" presId="urn:microsoft.com/office/officeart/2008/layout/LinedList"/>
    <dgm:cxn modelId="{562BD7DF-DC03-4D2A-8D03-71215FFF8552}" type="presParOf" srcId="{FCFA164A-CE6F-4D59-AA0E-EF807B1974E7}" destId="{2B2BCF7C-D593-4B89-829D-967CDDC9A6ED}" srcOrd="0" destOrd="0" presId="urn:microsoft.com/office/officeart/2008/layout/LinedList"/>
    <dgm:cxn modelId="{C3DCD258-177D-48A0-8061-DEFB4D1A3DCB}" type="presParOf" srcId="{FCFA164A-CE6F-4D59-AA0E-EF807B1974E7}" destId="{CEB0E3C5-49FE-434D-9524-4C96206DFC99}" srcOrd="1" destOrd="0" presId="urn:microsoft.com/office/officeart/2008/layout/LinedList"/>
    <dgm:cxn modelId="{832F30AC-C230-4830-B9A2-9B072A8D058C}" type="presParOf" srcId="{6F02C165-7019-4DC1-AC7B-C764381D04EA}" destId="{02129B31-444D-476D-BE6E-FE2CE799BB69}" srcOrd="2" destOrd="0" presId="urn:microsoft.com/office/officeart/2008/layout/LinedList"/>
    <dgm:cxn modelId="{012AFD89-432B-474E-853A-BC469DD6B399}" type="presParOf" srcId="{6F02C165-7019-4DC1-AC7B-C764381D04EA}" destId="{F83ED5BB-4439-48AC-8764-62FAE4D80446}" srcOrd="3" destOrd="0" presId="urn:microsoft.com/office/officeart/2008/layout/LinedList"/>
    <dgm:cxn modelId="{B0B61FA9-1C1E-4719-A699-47B9337A4597}" type="presParOf" srcId="{F83ED5BB-4439-48AC-8764-62FAE4D80446}" destId="{15064EF6-7EEC-4BD0-A447-961768E00BAF}" srcOrd="0" destOrd="0" presId="urn:microsoft.com/office/officeart/2008/layout/LinedList"/>
    <dgm:cxn modelId="{F7750A2F-7461-4694-988A-C64A2E280BCA}" type="presParOf" srcId="{F83ED5BB-4439-48AC-8764-62FAE4D80446}" destId="{AB030DE4-47C7-4586-801D-EDDE34AF7148}" srcOrd="1" destOrd="0" presId="urn:microsoft.com/office/officeart/2008/layout/LinedList"/>
    <dgm:cxn modelId="{0A3F8D31-77B0-4C87-8AA7-E5E63E5D2403}" type="presParOf" srcId="{6F02C165-7019-4DC1-AC7B-C764381D04EA}" destId="{88DEDF15-3BBC-4993-A417-2415AE001725}" srcOrd="4" destOrd="0" presId="urn:microsoft.com/office/officeart/2008/layout/LinedList"/>
    <dgm:cxn modelId="{455AB98E-4611-4DB6-BB39-74E262957E6D}" type="presParOf" srcId="{6F02C165-7019-4DC1-AC7B-C764381D04EA}" destId="{BECED652-F18A-4D3B-867B-1E09D9DC908E}" srcOrd="5" destOrd="0" presId="urn:microsoft.com/office/officeart/2008/layout/LinedList"/>
    <dgm:cxn modelId="{AA468DAD-1108-4C37-A790-9CBD64A37C32}" type="presParOf" srcId="{BECED652-F18A-4D3B-867B-1E09D9DC908E}" destId="{B14BCF8A-B6EF-4EA9-B9BB-2BCA89823BFB}" srcOrd="0" destOrd="0" presId="urn:microsoft.com/office/officeart/2008/layout/LinedList"/>
    <dgm:cxn modelId="{C86D0D72-3AF3-4973-915D-55E6FFAB36E7}" type="presParOf" srcId="{BECED652-F18A-4D3B-867B-1E09D9DC908E}" destId="{75E98835-DB1E-496B-B976-77B4CD3F70EC}" srcOrd="1" destOrd="0" presId="urn:microsoft.com/office/officeart/2008/layout/LinedList"/>
    <dgm:cxn modelId="{60A0CD32-B53A-40F8-AB23-C474C16A2CA8}" type="presParOf" srcId="{6F02C165-7019-4DC1-AC7B-C764381D04EA}" destId="{D84D6319-4681-4F87-BBD2-8F8AFEB07E5A}" srcOrd="6" destOrd="0" presId="urn:microsoft.com/office/officeart/2008/layout/LinedList"/>
    <dgm:cxn modelId="{9BC02A69-742F-4BD1-817E-7DB3CB5E712D}" type="presParOf" srcId="{6F02C165-7019-4DC1-AC7B-C764381D04EA}" destId="{D0797CCE-4D51-472D-8954-91E2C24999EF}" srcOrd="7" destOrd="0" presId="urn:microsoft.com/office/officeart/2008/layout/LinedList"/>
    <dgm:cxn modelId="{0E6AD04E-1F21-4FA5-8350-5BB54DD84FF0}" type="presParOf" srcId="{D0797CCE-4D51-472D-8954-91E2C24999EF}" destId="{F42F091F-A891-4D04-9F14-D964DA234813}" srcOrd="0" destOrd="0" presId="urn:microsoft.com/office/officeart/2008/layout/LinedList"/>
    <dgm:cxn modelId="{85D85910-EC8E-4431-A3CE-648AF5408C6C}" type="presParOf" srcId="{D0797CCE-4D51-472D-8954-91E2C24999EF}" destId="{757B4003-3ED9-4758-B804-0EFED7AD14D7}" srcOrd="1" destOrd="0" presId="urn:microsoft.com/office/officeart/2008/layout/LinedList"/>
    <dgm:cxn modelId="{400698B9-77C6-4508-ACA3-357F96D5C4C2}" type="presParOf" srcId="{6F02C165-7019-4DC1-AC7B-C764381D04EA}" destId="{D7929891-BAA3-4E9D-939D-B6AF71152731}" srcOrd="8" destOrd="0" presId="urn:microsoft.com/office/officeart/2008/layout/LinedList"/>
    <dgm:cxn modelId="{C7419DBA-469C-4893-8A4E-83D558532098}" type="presParOf" srcId="{6F02C165-7019-4DC1-AC7B-C764381D04EA}" destId="{59634048-BF48-4037-8B14-A4B6A0E2A0CE}" srcOrd="9" destOrd="0" presId="urn:microsoft.com/office/officeart/2008/layout/LinedList"/>
    <dgm:cxn modelId="{6AFA383A-42B9-4422-AA75-A62AD0030065}" type="presParOf" srcId="{59634048-BF48-4037-8B14-A4B6A0E2A0CE}" destId="{D96EE558-F5C3-4AB6-9B68-C74EF2E3E91A}" srcOrd="0" destOrd="0" presId="urn:microsoft.com/office/officeart/2008/layout/LinedList"/>
    <dgm:cxn modelId="{3F21BD8B-8E5F-405F-AC6B-80B4F9B91635}" type="presParOf" srcId="{59634048-BF48-4037-8B14-A4B6A0E2A0CE}" destId="{4A8BFE6D-BFDB-4B77-A67F-C94D15E8D571}" srcOrd="1" destOrd="0" presId="urn:microsoft.com/office/officeart/2008/layout/LinedList"/>
    <dgm:cxn modelId="{F2DD09DE-36FF-4183-A25C-74D3A753D5EC}" type="presParOf" srcId="{6F02C165-7019-4DC1-AC7B-C764381D04EA}" destId="{1468AAAF-2F08-42A5-A079-F86A4671FADF}" srcOrd="10" destOrd="0" presId="urn:microsoft.com/office/officeart/2008/layout/LinedList"/>
    <dgm:cxn modelId="{03A8154C-DC61-4EAD-BC31-3D90E6016117}" type="presParOf" srcId="{6F02C165-7019-4DC1-AC7B-C764381D04EA}" destId="{64BBD3DB-D9C4-4C73-8E0F-847F50D4C239}" srcOrd="11" destOrd="0" presId="urn:microsoft.com/office/officeart/2008/layout/LinedList"/>
    <dgm:cxn modelId="{CEF5C7A6-4116-4B5A-AD5F-8821F7E52A41}" type="presParOf" srcId="{64BBD3DB-D9C4-4C73-8E0F-847F50D4C239}" destId="{B8C05D67-45AC-442D-A951-F5C338EAD353}" srcOrd="0" destOrd="0" presId="urn:microsoft.com/office/officeart/2008/layout/LinedList"/>
    <dgm:cxn modelId="{79E99BB7-3638-479A-92C9-FC4538423C35}" type="presParOf" srcId="{64BBD3DB-D9C4-4C73-8E0F-847F50D4C239}" destId="{7F9EDBEB-0240-45F7-88E7-00C3E3711A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1213A3-5233-4511-9DA4-259FA6CC0F9A}" type="doc">
      <dgm:prSet loTypeId="urn:microsoft.com/office/officeart/2008/layout/VerticalCurvedList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294FC21-BCC1-45C3-8745-A32F2CC91DFA}">
      <dgm:prSet custT="1"/>
      <dgm:spPr/>
      <dgm:t>
        <a:bodyPr/>
        <a:lstStyle/>
        <a:p>
          <a:r>
            <a:rPr lang="ru-RU" sz="1400" b="1" dirty="0">
              <a:solidFill>
                <a:srgbClr val="525252"/>
              </a:solidFill>
            </a:rPr>
            <a:t>Осуществление индивидуальной предпринимательской деятельности</a:t>
          </a:r>
        </a:p>
      </dgm:t>
    </dgm:pt>
    <dgm:pt modelId="{A2263165-83ED-4AA1-8D61-FA2B5CE97D93}" type="parTrans" cxnId="{ED809D53-773B-45B2-B883-806587EFD995}">
      <dgm:prSet/>
      <dgm:spPr/>
      <dgm:t>
        <a:bodyPr/>
        <a:lstStyle/>
        <a:p>
          <a:endParaRPr lang="ru-RU"/>
        </a:p>
      </dgm:t>
    </dgm:pt>
    <dgm:pt modelId="{5919CE64-1E69-43C8-ADD3-02C4E29EB409}" type="sibTrans" cxnId="{ED809D53-773B-45B2-B883-806587EFD995}">
      <dgm:prSet/>
      <dgm:spPr/>
      <dgm:t>
        <a:bodyPr/>
        <a:lstStyle/>
        <a:p>
          <a:endParaRPr lang="ru-RU"/>
        </a:p>
      </dgm:t>
    </dgm:pt>
    <dgm:pt modelId="{F1C624FC-7DC7-4D7F-8CCF-EE1E70A9A0C4}">
      <dgm:prSet custT="1"/>
      <dgm:spPr/>
      <dgm:t>
        <a:bodyPr/>
        <a:lstStyle/>
        <a:p>
          <a:endParaRPr lang="en-US" sz="1100" b="1" dirty="0">
            <a:solidFill>
              <a:srgbClr val="525252"/>
            </a:solidFill>
          </a:endParaRPr>
        </a:p>
        <a:p>
          <a:r>
            <a:rPr lang="ru-RU" sz="1100" b="1" dirty="0">
              <a:solidFill>
                <a:srgbClr val="525252"/>
              </a:solidFill>
            </a:rPr>
            <a:t>-выдача заключения, содержащего рекомендации о ведении предпринимательской деятельности путем создания юридического лица, государственной регистрации в качестве ИП или КФХ</a:t>
          </a:r>
          <a:endParaRPr lang="en-US" sz="1100" b="1" dirty="0">
            <a:solidFill>
              <a:srgbClr val="525252"/>
            </a:solidFill>
          </a:endParaRPr>
        </a:p>
        <a:p>
          <a:r>
            <a:rPr lang="ru-RU" sz="1100" b="1" dirty="0">
              <a:solidFill>
                <a:srgbClr val="525252"/>
              </a:solidFill>
            </a:rPr>
            <a:t>-либо содержащего сведения о принятии безработным гражданином решения о нецелесообразности осуществления предпринимательской деятельности</a:t>
          </a:r>
        </a:p>
        <a:p>
          <a:endParaRPr lang="ru-RU" sz="700" dirty="0"/>
        </a:p>
      </dgm:t>
    </dgm:pt>
    <dgm:pt modelId="{2362C63F-37D1-43AA-9E55-9722A70AA30F}" type="parTrans" cxnId="{350C028A-77B9-407C-B362-5D4C3A6C8F93}">
      <dgm:prSet/>
      <dgm:spPr/>
      <dgm:t>
        <a:bodyPr/>
        <a:lstStyle/>
        <a:p>
          <a:endParaRPr lang="ru-RU"/>
        </a:p>
      </dgm:t>
    </dgm:pt>
    <dgm:pt modelId="{2AF9D25D-67B1-40E8-9E19-6D05314AD37C}" type="sibTrans" cxnId="{350C028A-77B9-407C-B362-5D4C3A6C8F93}">
      <dgm:prSet/>
      <dgm:spPr/>
      <dgm:t>
        <a:bodyPr/>
        <a:lstStyle/>
        <a:p>
          <a:endParaRPr lang="ru-RU"/>
        </a:p>
      </dgm:t>
    </dgm:pt>
    <dgm:pt modelId="{12349BAC-03F0-4232-BF28-F2FAFE88F2C5}">
      <dgm:prSet custT="1"/>
      <dgm:spPr/>
      <dgm:t>
        <a:bodyPr/>
        <a:lstStyle/>
        <a:p>
          <a:endParaRPr lang="en-US" sz="1200" b="1" dirty="0">
            <a:solidFill>
              <a:srgbClr val="525252"/>
            </a:solidFill>
          </a:endParaRPr>
        </a:p>
        <a:p>
          <a:r>
            <a:rPr lang="ru-RU" sz="1200" b="1" dirty="0">
              <a:solidFill>
                <a:srgbClr val="525252"/>
              </a:solidFill>
            </a:rPr>
            <a:t>Предоставления заключения, содержащего положительные рекомендации </a:t>
          </a:r>
          <a:br>
            <a:rPr lang="ru-RU" sz="1200" b="1" dirty="0">
              <a:solidFill>
                <a:srgbClr val="525252"/>
              </a:solidFill>
            </a:rPr>
          </a:br>
          <a:r>
            <a:rPr lang="ru-RU" sz="1200" b="1" dirty="0">
              <a:solidFill>
                <a:srgbClr val="525252"/>
              </a:solidFill>
            </a:rPr>
            <a:t>о ведении предпринимательской деятельности путем создания юридического лица, государственной регистрации в качестве ИП</a:t>
          </a:r>
        </a:p>
        <a:p>
          <a:endParaRPr lang="ru-RU" sz="800" dirty="0"/>
        </a:p>
      </dgm:t>
    </dgm:pt>
    <dgm:pt modelId="{783A7348-DD61-42F8-9711-1D7643433AFA}" type="parTrans" cxnId="{5A43A864-190D-44C6-85F1-EC9BAA01E6FB}">
      <dgm:prSet/>
      <dgm:spPr/>
      <dgm:t>
        <a:bodyPr/>
        <a:lstStyle/>
        <a:p>
          <a:endParaRPr lang="ru-RU"/>
        </a:p>
      </dgm:t>
    </dgm:pt>
    <dgm:pt modelId="{9CD3987F-B1A0-4551-9A02-F14A43618FD7}" type="sibTrans" cxnId="{5A43A864-190D-44C6-85F1-EC9BAA01E6FB}">
      <dgm:prSet/>
      <dgm:spPr/>
      <dgm:t>
        <a:bodyPr/>
        <a:lstStyle/>
        <a:p>
          <a:endParaRPr lang="ru-RU"/>
        </a:p>
      </dgm:t>
    </dgm:pt>
    <dgm:pt modelId="{78EC9F2A-B4A4-46AC-B000-6B1A81062A9A}">
      <dgm:prSet/>
      <dgm:spPr/>
      <dgm:t>
        <a:bodyPr/>
        <a:lstStyle/>
        <a:p>
          <a:r>
            <a:rPr lang="ru-RU" b="1" dirty="0">
              <a:solidFill>
                <a:srgbClr val="525252"/>
              </a:solidFill>
            </a:rPr>
            <a:t>предоставление единовременной денежной выплаты </a:t>
          </a:r>
          <a:br>
            <a:rPr lang="ru-RU" b="1" dirty="0">
              <a:solidFill>
                <a:srgbClr val="525252"/>
              </a:solidFill>
            </a:rPr>
          </a:br>
          <a:r>
            <a:rPr lang="ru-RU" b="1" dirty="0">
              <a:solidFill>
                <a:srgbClr val="525252"/>
              </a:solidFill>
            </a:rPr>
            <a:t>в размере не более 250 тыс. руб.</a:t>
          </a:r>
        </a:p>
      </dgm:t>
    </dgm:pt>
    <dgm:pt modelId="{7F06E203-2DBD-46FE-AB3F-1E7E9D360C17}" type="parTrans" cxnId="{A2CA354F-3D7F-4664-862D-EFCDC1E409CD}">
      <dgm:prSet/>
      <dgm:spPr/>
      <dgm:t>
        <a:bodyPr/>
        <a:lstStyle/>
        <a:p>
          <a:endParaRPr lang="ru-RU"/>
        </a:p>
      </dgm:t>
    </dgm:pt>
    <dgm:pt modelId="{2F0000EB-15AC-4A10-AD39-B249D5971177}" type="sibTrans" cxnId="{A2CA354F-3D7F-4664-862D-EFCDC1E409CD}">
      <dgm:prSet/>
      <dgm:spPr/>
      <dgm:t>
        <a:bodyPr/>
        <a:lstStyle/>
        <a:p>
          <a:endParaRPr lang="ru-RU"/>
        </a:p>
      </dgm:t>
    </dgm:pt>
    <dgm:pt modelId="{73F962E8-FDC2-4968-9D92-8A0BF41152B9}">
      <dgm:prSet/>
      <dgm:spPr/>
      <dgm:t>
        <a:bodyPr/>
        <a:lstStyle/>
        <a:p>
          <a:r>
            <a:rPr lang="ru-RU" b="1" dirty="0">
              <a:solidFill>
                <a:srgbClr val="525252"/>
              </a:solidFill>
            </a:rPr>
            <a:t>до 12 месяцев, по истечению этого срока возможно продление еще до 3 месяцев или заключение нового </a:t>
          </a:r>
          <a:r>
            <a:rPr lang="ru-RU" b="1" dirty="0" err="1">
              <a:solidFill>
                <a:srgbClr val="525252"/>
              </a:solidFill>
            </a:rPr>
            <a:t>соцконтракта</a:t>
          </a:r>
          <a:r>
            <a:rPr lang="ru-RU" b="1" dirty="0">
              <a:solidFill>
                <a:srgbClr val="525252"/>
              </a:solidFill>
            </a:rPr>
            <a:t> по другому мероприятию</a:t>
          </a:r>
        </a:p>
      </dgm:t>
    </dgm:pt>
    <dgm:pt modelId="{D226E7F0-B673-45F3-9FAE-033FB1DE15DA}" type="parTrans" cxnId="{7E0E477F-1E21-425A-8AF4-630FB31327AF}">
      <dgm:prSet/>
      <dgm:spPr/>
      <dgm:t>
        <a:bodyPr/>
        <a:lstStyle/>
        <a:p>
          <a:endParaRPr lang="ru-RU"/>
        </a:p>
      </dgm:t>
    </dgm:pt>
    <dgm:pt modelId="{507F8F70-9CE3-4B44-8002-60B8D7987186}" type="sibTrans" cxnId="{7E0E477F-1E21-425A-8AF4-630FB31327AF}">
      <dgm:prSet/>
      <dgm:spPr/>
      <dgm:t>
        <a:bodyPr/>
        <a:lstStyle/>
        <a:p>
          <a:endParaRPr lang="ru-RU"/>
        </a:p>
      </dgm:t>
    </dgm:pt>
    <dgm:pt modelId="{B3469AE8-2B6F-4245-B250-05B036FE05DC}">
      <dgm:prSet/>
      <dgm:spPr/>
      <dgm:t>
        <a:bodyPr/>
        <a:lstStyle/>
        <a:p>
          <a:r>
            <a:rPr lang="ru-RU" b="1" dirty="0">
              <a:solidFill>
                <a:srgbClr val="525252"/>
              </a:solidFill>
            </a:rPr>
            <a:t>Центры занятости населения </a:t>
          </a:r>
        </a:p>
        <a:p>
          <a:r>
            <a:rPr lang="ru-RU" b="1" dirty="0">
              <a:solidFill>
                <a:srgbClr val="525252"/>
              </a:solidFill>
            </a:rPr>
            <a:t>Центры предоставления мер </a:t>
          </a:r>
          <a:r>
            <a:rPr lang="ru-RU" b="1" dirty="0" err="1">
              <a:solidFill>
                <a:srgbClr val="525252"/>
              </a:solidFill>
            </a:rPr>
            <a:t>соцподдержки</a:t>
          </a:r>
          <a:r>
            <a:rPr lang="ru-RU" b="1" dirty="0">
              <a:solidFill>
                <a:srgbClr val="525252"/>
              </a:solidFill>
            </a:rPr>
            <a:t> населению</a:t>
          </a:r>
        </a:p>
      </dgm:t>
    </dgm:pt>
    <dgm:pt modelId="{4D9C7DC8-6D88-42FC-9207-57EF3DD5A9E5}" type="parTrans" cxnId="{DACC8495-FE40-4F58-ACC4-EF35B7BA98FA}">
      <dgm:prSet/>
      <dgm:spPr/>
      <dgm:t>
        <a:bodyPr/>
        <a:lstStyle/>
        <a:p>
          <a:endParaRPr lang="ru-RU"/>
        </a:p>
      </dgm:t>
    </dgm:pt>
    <dgm:pt modelId="{F6A5E4AF-0243-4898-BFDA-45552F34DAFE}" type="sibTrans" cxnId="{DACC8495-FE40-4F58-ACC4-EF35B7BA98FA}">
      <dgm:prSet/>
      <dgm:spPr/>
      <dgm:t>
        <a:bodyPr/>
        <a:lstStyle/>
        <a:p>
          <a:endParaRPr lang="ru-RU"/>
        </a:p>
      </dgm:t>
    </dgm:pt>
    <dgm:pt modelId="{F1216144-5E50-402B-AE41-841F23381C88}" type="pres">
      <dgm:prSet presAssocID="{1B1213A3-5233-4511-9DA4-259FA6CC0F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72BA668-2ACD-4FD2-9610-A831A07F4240}" type="pres">
      <dgm:prSet presAssocID="{1B1213A3-5233-4511-9DA4-259FA6CC0F9A}" presName="Name1" presStyleCnt="0"/>
      <dgm:spPr/>
    </dgm:pt>
    <dgm:pt modelId="{BB95F8A5-53A9-4D50-AC47-2F97E33833FF}" type="pres">
      <dgm:prSet presAssocID="{1B1213A3-5233-4511-9DA4-259FA6CC0F9A}" presName="cycle" presStyleCnt="0"/>
      <dgm:spPr/>
    </dgm:pt>
    <dgm:pt modelId="{7780154A-DC45-469E-8721-B01E9296E9C8}" type="pres">
      <dgm:prSet presAssocID="{1B1213A3-5233-4511-9DA4-259FA6CC0F9A}" presName="srcNode" presStyleLbl="node1" presStyleIdx="0" presStyleCnt="6"/>
      <dgm:spPr/>
    </dgm:pt>
    <dgm:pt modelId="{B0D3F2AD-0A7D-4C66-9142-EDBE186E2320}" type="pres">
      <dgm:prSet presAssocID="{1B1213A3-5233-4511-9DA4-259FA6CC0F9A}" presName="conn" presStyleLbl="parChTrans1D2" presStyleIdx="0" presStyleCnt="1"/>
      <dgm:spPr/>
      <dgm:t>
        <a:bodyPr/>
        <a:lstStyle/>
        <a:p>
          <a:endParaRPr lang="ru-RU"/>
        </a:p>
      </dgm:t>
    </dgm:pt>
    <dgm:pt modelId="{7238FB6D-9121-4DB0-921D-68D2FDB6A971}" type="pres">
      <dgm:prSet presAssocID="{1B1213A3-5233-4511-9DA4-259FA6CC0F9A}" presName="extraNode" presStyleLbl="node1" presStyleIdx="0" presStyleCnt="6"/>
      <dgm:spPr/>
    </dgm:pt>
    <dgm:pt modelId="{B8118CAB-0E14-43AE-A55A-B970E38179B3}" type="pres">
      <dgm:prSet presAssocID="{1B1213A3-5233-4511-9DA4-259FA6CC0F9A}" presName="dstNode" presStyleLbl="node1" presStyleIdx="0" presStyleCnt="6"/>
      <dgm:spPr/>
    </dgm:pt>
    <dgm:pt modelId="{679DB55B-0B57-48D9-8150-735B5347A68E}" type="pres">
      <dgm:prSet presAssocID="{2294FC21-BCC1-45C3-8745-A32F2CC91DF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B7E16-8E7A-490E-8AE1-CCE2F5BB73F8}" type="pres">
      <dgm:prSet presAssocID="{2294FC21-BCC1-45C3-8745-A32F2CC91DFA}" presName="accent_1" presStyleCnt="0"/>
      <dgm:spPr/>
    </dgm:pt>
    <dgm:pt modelId="{4CF95C7C-B982-415C-ADD3-F7DCA923F99D}" type="pres">
      <dgm:prSet presAssocID="{2294FC21-BCC1-45C3-8745-A32F2CC91DFA}" presName="accentRepeatNode" presStyleLbl="solidFgAcc1" presStyleIdx="0" presStyleCnt="6"/>
      <dgm:spPr/>
    </dgm:pt>
    <dgm:pt modelId="{D3660E3F-C87D-445A-9C89-C80530DB40C6}" type="pres">
      <dgm:prSet presAssocID="{F1C624FC-7DC7-4D7F-8CCF-EE1E70A9A0C4}" presName="text_2" presStyleLbl="node1" presStyleIdx="1" presStyleCnt="6" custScaleX="100301" custScaleY="15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0EEF4-CC96-4E4B-A518-446329E775D5}" type="pres">
      <dgm:prSet presAssocID="{F1C624FC-7DC7-4D7F-8CCF-EE1E70A9A0C4}" presName="accent_2" presStyleCnt="0"/>
      <dgm:spPr/>
    </dgm:pt>
    <dgm:pt modelId="{81F1D62E-F0F6-438D-8813-09A9BFBF354E}" type="pres">
      <dgm:prSet presAssocID="{F1C624FC-7DC7-4D7F-8CCF-EE1E70A9A0C4}" presName="accentRepeatNode" presStyleLbl="solidFgAcc1" presStyleIdx="1" presStyleCnt="6"/>
      <dgm:spPr/>
    </dgm:pt>
    <dgm:pt modelId="{0BC80CF0-8927-4EF6-A820-FD105AC80DB1}" type="pres">
      <dgm:prSet presAssocID="{12349BAC-03F0-4232-BF28-F2FAFE88F2C5}" presName="text_3" presStyleLbl="node1" presStyleIdx="2" presStyleCnt="6" custScaleX="99455" custScaleY="114011" custLinFactNeighborX="112" custLinFactNeighborY="5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9643D-76B2-44BE-97C7-1159ECD73607}" type="pres">
      <dgm:prSet presAssocID="{12349BAC-03F0-4232-BF28-F2FAFE88F2C5}" presName="accent_3" presStyleCnt="0"/>
      <dgm:spPr/>
    </dgm:pt>
    <dgm:pt modelId="{458F7506-C482-484A-A514-5E14268CFE81}" type="pres">
      <dgm:prSet presAssocID="{12349BAC-03F0-4232-BF28-F2FAFE88F2C5}" presName="accentRepeatNode" presStyleLbl="solidFgAcc1" presStyleIdx="2" presStyleCnt="6" custLinFactNeighborX="-2778"/>
      <dgm:spPr/>
    </dgm:pt>
    <dgm:pt modelId="{37C2CBAB-26B7-4502-AF88-96EB9AFC9488}" type="pres">
      <dgm:prSet presAssocID="{78EC9F2A-B4A4-46AC-B000-6B1A81062A9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EEB1D-E4A4-4A27-9EA2-0D46183BFEAB}" type="pres">
      <dgm:prSet presAssocID="{78EC9F2A-B4A4-46AC-B000-6B1A81062A9A}" presName="accent_4" presStyleCnt="0"/>
      <dgm:spPr/>
    </dgm:pt>
    <dgm:pt modelId="{EF96D6AA-197C-4359-92C6-FD032BC974F9}" type="pres">
      <dgm:prSet presAssocID="{78EC9F2A-B4A4-46AC-B000-6B1A81062A9A}" presName="accentRepeatNode" presStyleLbl="solidFgAcc1" presStyleIdx="3" presStyleCnt="6"/>
      <dgm:spPr/>
    </dgm:pt>
    <dgm:pt modelId="{1DE29A7C-1EEF-4788-93CC-423E0E19BAA0}" type="pres">
      <dgm:prSet presAssocID="{73F962E8-FDC2-4968-9D92-8A0BF41152B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7F01B-03DC-4F2D-86F7-FAAB91BDD623}" type="pres">
      <dgm:prSet presAssocID="{73F962E8-FDC2-4968-9D92-8A0BF41152B9}" presName="accent_5" presStyleCnt="0"/>
      <dgm:spPr/>
    </dgm:pt>
    <dgm:pt modelId="{D334868B-04B2-403D-BF28-809A7D35B2DD}" type="pres">
      <dgm:prSet presAssocID="{73F962E8-FDC2-4968-9D92-8A0BF41152B9}" presName="accentRepeatNode" presStyleLbl="solidFgAcc1" presStyleIdx="4" presStyleCnt="6"/>
      <dgm:spPr/>
    </dgm:pt>
    <dgm:pt modelId="{7410AE48-7686-4557-BA86-D48CA4F82B47}" type="pres">
      <dgm:prSet presAssocID="{B3469AE8-2B6F-4245-B250-05B036FE05D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31A97-0AE3-492E-B866-FC35D02F414A}" type="pres">
      <dgm:prSet presAssocID="{B3469AE8-2B6F-4245-B250-05B036FE05DC}" presName="accent_6" presStyleCnt="0"/>
      <dgm:spPr/>
    </dgm:pt>
    <dgm:pt modelId="{38465A03-6CDC-43C3-B8E7-BDA601B9CC3D}" type="pres">
      <dgm:prSet presAssocID="{B3469AE8-2B6F-4245-B250-05B036FE05DC}" presName="accentRepeatNode" presStyleLbl="solidFgAcc1" presStyleIdx="5" presStyleCnt="6"/>
      <dgm:spPr/>
    </dgm:pt>
  </dgm:ptLst>
  <dgm:cxnLst>
    <dgm:cxn modelId="{5A43A864-190D-44C6-85F1-EC9BAA01E6FB}" srcId="{1B1213A3-5233-4511-9DA4-259FA6CC0F9A}" destId="{12349BAC-03F0-4232-BF28-F2FAFE88F2C5}" srcOrd="2" destOrd="0" parTransId="{783A7348-DD61-42F8-9711-1D7643433AFA}" sibTransId="{9CD3987F-B1A0-4551-9A02-F14A43618FD7}"/>
    <dgm:cxn modelId="{A2CA354F-3D7F-4664-862D-EFCDC1E409CD}" srcId="{1B1213A3-5233-4511-9DA4-259FA6CC0F9A}" destId="{78EC9F2A-B4A4-46AC-B000-6B1A81062A9A}" srcOrd="3" destOrd="0" parTransId="{7F06E203-2DBD-46FE-AB3F-1E7E9D360C17}" sibTransId="{2F0000EB-15AC-4A10-AD39-B249D5971177}"/>
    <dgm:cxn modelId="{755E5936-029F-40E9-AE35-DD8AC2475857}" type="presOf" srcId="{78EC9F2A-B4A4-46AC-B000-6B1A81062A9A}" destId="{37C2CBAB-26B7-4502-AF88-96EB9AFC9488}" srcOrd="0" destOrd="0" presId="urn:microsoft.com/office/officeart/2008/layout/VerticalCurvedList"/>
    <dgm:cxn modelId="{BBEFA814-6BB8-4113-98DC-476D05D4C939}" type="presOf" srcId="{73F962E8-FDC2-4968-9D92-8A0BF41152B9}" destId="{1DE29A7C-1EEF-4788-93CC-423E0E19BAA0}" srcOrd="0" destOrd="0" presId="urn:microsoft.com/office/officeart/2008/layout/VerticalCurvedList"/>
    <dgm:cxn modelId="{3762AC8E-0AFD-4823-B68C-3577863EF491}" type="presOf" srcId="{B3469AE8-2B6F-4245-B250-05B036FE05DC}" destId="{7410AE48-7686-4557-BA86-D48CA4F82B47}" srcOrd="0" destOrd="0" presId="urn:microsoft.com/office/officeart/2008/layout/VerticalCurvedList"/>
    <dgm:cxn modelId="{EDAF799C-B837-4AC3-9D5B-6061417B291B}" type="presOf" srcId="{5919CE64-1E69-43C8-ADD3-02C4E29EB409}" destId="{B0D3F2AD-0A7D-4C66-9142-EDBE186E2320}" srcOrd="0" destOrd="0" presId="urn:microsoft.com/office/officeart/2008/layout/VerticalCurvedList"/>
    <dgm:cxn modelId="{83DC88C0-FBCD-440F-BDD3-10E75E808F01}" type="presOf" srcId="{12349BAC-03F0-4232-BF28-F2FAFE88F2C5}" destId="{0BC80CF0-8927-4EF6-A820-FD105AC80DB1}" srcOrd="0" destOrd="0" presId="urn:microsoft.com/office/officeart/2008/layout/VerticalCurvedList"/>
    <dgm:cxn modelId="{350C028A-77B9-407C-B362-5D4C3A6C8F93}" srcId="{1B1213A3-5233-4511-9DA4-259FA6CC0F9A}" destId="{F1C624FC-7DC7-4D7F-8CCF-EE1E70A9A0C4}" srcOrd="1" destOrd="0" parTransId="{2362C63F-37D1-43AA-9E55-9722A70AA30F}" sibTransId="{2AF9D25D-67B1-40E8-9E19-6D05314AD37C}"/>
    <dgm:cxn modelId="{ED809D53-773B-45B2-B883-806587EFD995}" srcId="{1B1213A3-5233-4511-9DA4-259FA6CC0F9A}" destId="{2294FC21-BCC1-45C3-8745-A32F2CC91DFA}" srcOrd="0" destOrd="0" parTransId="{A2263165-83ED-4AA1-8D61-FA2B5CE97D93}" sibTransId="{5919CE64-1E69-43C8-ADD3-02C4E29EB409}"/>
    <dgm:cxn modelId="{46C9C85B-8893-447D-97D8-B039A322F845}" type="presOf" srcId="{1B1213A3-5233-4511-9DA4-259FA6CC0F9A}" destId="{F1216144-5E50-402B-AE41-841F23381C88}" srcOrd="0" destOrd="0" presId="urn:microsoft.com/office/officeart/2008/layout/VerticalCurvedList"/>
    <dgm:cxn modelId="{7E0E477F-1E21-425A-8AF4-630FB31327AF}" srcId="{1B1213A3-5233-4511-9DA4-259FA6CC0F9A}" destId="{73F962E8-FDC2-4968-9D92-8A0BF41152B9}" srcOrd="4" destOrd="0" parTransId="{D226E7F0-B673-45F3-9FAE-033FB1DE15DA}" sibTransId="{507F8F70-9CE3-4B44-8002-60B8D7987186}"/>
    <dgm:cxn modelId="{DACC8495-FE40-4F58-ACC4-EF35B7BA98FA}" srcId="{1B1213A3-5233-4511-9DA4-259FA6CC0F9A}" destId="{B3469AE8-2B6F-4245-B250-05B036FE05DC}" srcOrd="5" destOrd="0" parTransId="{4D9C7DC8-6D88-42FC-9207-57EF3DD5A9E5}" sibTransId="{F6A5E4AF-0243-4898-BFDA-45552F34DAFE}"/>
    <dgm:cxn modelId="{9885A6E9-8303-4EE0-8BBF-52C8EA41565C}" type="presOf" srcId="{2294FC21-BCC1-45C3-8745-A32F2CC91DFA}" destId="{679DB55B-0B57-48D9-8150-735B5347A68E}" srcOrd="0" destOrd="0" presId="urn:microsoft.com/office/officeart/2008/layout/VerticalCurvedList"/>
    <dgm:cxn modelId="{F59054D7-C841-4F05-9C26-E369BE2649FC}" type="presOf" srcId="{F1C624FC-7DC7-4D7F-8CCF-EE1E70A9A0C4}" destId="{D3660E3F-C87D-445A-9C89-C80530DB40C6}" srcOrd="0" destOrd="0" presId="urn:microsoft.com/office/officeart/2008/layout/VerticalCurvedList"/>
    <dgm:cxn modelId="{9497F42F-0DEC-4E23-998A-4A0D767D96A6}" type="presParOf" srcId="{F1216144-5E50-402B-AE41-841F23381C88}" destId="{272BA668-2ACD-4FD2-9610-A831A07F4240}" srcOrd="0" destOrd="0" presId="urn:microsoft.com/office/officeart/2008/layout/VerticalCurvedList"/>
    <dgm:cxn modelId="{8512BD26-DE36-415B-B43F-E456A8D7F805}" type="presParOf" srcId="{272BA668-2ACD-4FD2-9610-A831A07F4240}" destId="{BB95F8A5-53A9-4D50-AC47-2F97E33833FF}" srcOrd="0" destOrd="0" presId="urn:microsoft.com/office/officeart/2008/layout/VerticalCurvedList"/>
    <dgm:cxn modelId="{ACD5F2DF-9BDF-45F6-9A34-58E4BED10C74}" type="presParOf" srcId="{BB95F8A5-53A9-4D50-AC47-2F97E33833FF}" destId="{7780154A-DC45-469E-8721-B01E9296E9C8}" srcOrd="0" destOrd="0" presId="urn:microsoft.com/office/officeart/2008/layout/VerticalCurvedList"/>
    <dgm:cxn modelId="{A5C0B366-C2FE-4165-8806-E98C1C9FEF66}" type="presParOf" srcId="{BB95F8A5-53A9-4D50-AC47-2F97E33833FF}" destId="{B0D3F2AD-0A7D-4C66-9142-EDBE186E2320}" srcOrd="1" destOrd="0" presId="urn:microsoft.com/office/officeart/2008/layout/VerticalCurvedList"/>
    <dgm:cxn modelId="{4B30A37B-ADFD-4E9E-AA0C-E5FC6AA2BA5A}" type="presParOf" srcId="{BB95F8A5-53A9-4D50-AC47-2F97E33833FF}" destId="{7238FB6D-9121-4DB0-921D-68D2FDB6A971}" srcOrd="2" destOrd="0" presId="urn:microsoft.com/office/officeart/2008/layout/VerticalCurvedList"/>
    <dgm:cxn modelId="{8B9074F2-7EFF-4A4F-B2DE-DB8187F049EA}" type="presParOf" srcId="{BB95F8A5-53A9-4D50-AC47-2F97E33833FF}" destId="{B8118CAB-0E14-43AE-A55A-B970E38179B3}" srcOrd="3" destOrd="0" presId="urn:microsoft.com/office/officeart/2008/layout/VerticalCurvedList"/>
    <dgm:cxn modelId="{F4F849D8-9081-44BF-96DB-003DE3DB1CDD}" type="presParOf" srcId="{272BA668-2ACD-4FD2-9610-A831A07F4240}" destId="{679DB55B-0B57-48D9-8150-735B5347A68E}" srcOrd="1" destOrd="0" presId="urn:microsoft.com/office/officeart/2008/layout/VerticalCurvedList"/>
    <dgm:cxn modelId="{5E9892AC-3684-4225-892C-8CA328F926B0}" type="presParOf" srcId="{272BA668-2ACD-4FD2-9610-A831A07F4240}" destId="{E85B7E16-8E7A-490E-8AE1-CCE2F5BB73F8}" srcOrd="2" destOrd="0" presId="urn:microsoft.com/office/officeart/2008/layout/VerticalCurvedList"/>
    <dgm:cxn modelId="{4CD16AC9-3B10-4E12-AC28-AF71090CFB81}" type="presParOf" srcId="{E85B7E16-8E7A-490E-8AE1-CCE2F5BB73F8}" destId="{4CF95C7C-B982-415C-ADD3-F7DCA923F99D}" srcOrd="0" destOrd="0" presId="urn:microsoft.com/office/officeart/2008/layout/VerticalCurvedList"/>
    <dgm:cxn modelId="{BBF691FB-F5FB-4927-92D1-D7F9B4CC51A9}" type="presParOf" srcId="{272BA668-2ACD-4FD2-9610-A831A07F4240}" destId="{D3660E3F-C87D-445A-9C89-C80530DB40C6}" srcOrd="3" destOrd="0" presId="urn:microsoft.com/office/officeart/2008/layout/VerticalCurvedList"/>
    <dgm:cxn modelId="{770FDADA-6E44-4101-B524-5C9632C92DE9}" type="presParOf" srcId="{272BA668-2ACD-4FD2-9610-A831A07F4240}" destId="{DE50EEF4-CC96-4E4B-A518-446329E775D5}" srcOrd="4" destOrd="0" presId="urn:microsoft.com/office/officeart/2008/layout/VerticalCurvedList"/>
    <dgm:cxn modelId="{D28B4CF2-6C8A-4D0E-A5CC-07FD8ECBBA4D}" type="presParOf" srcId="{DE50EEF4-CC96-4E4B-A518-446329E775D5}" destId="{81F1D62E-F0F6-438D-8813-09A9BFBF354E}" srcOrd="0" destOrd="0" presId="urn:microsoft.com/office/officeart/2008/layout/VerticalCurvedList"/>
    <dgm:cxn modelId="{A8DB847A-2640-472F-B39A-2638E91ED7E5}" type="presParOf" srcId="{272BA668-2ACD-4FD2-9610-A831A07F4240}" destId="{0BC80CF0-8927-4EF6-A820-FD105AC80DB1}" srcOrd="5" destOrd="0" presId="urn:microsoft.com/office/officeart/2008/layout/VerticalCurvedList"/>
    <dgm:cxn modelId="{4BFB46B9-8842-4BD6-A67A-CCFC00F22AB8}" type="presParOf" srcId="{272BA668-2ACD-4FD2-9610-A831A07F4240}" destId="{2FE9643D-76B2-44BE-97C7-1159ECD73607}" srcOrd="6" destOrd="0" presId="urn:microsoft.com/office/officeart/2008/layout/VerticalCurvedList"/>
    <dgm:cxn modelId="{28B075C9-A2C9-451E-8AC0-6A7BA818622F}" type="presParOf" srcId="{2FE9643D-76B2-44BE-97C7-1159ECD73607}" destId="{458F7506-C482-484A-A514-5E14268CFE81}" srcOrd="0" destOrd="0" presId="urn:microsoft.com/office/officeart/2008/layout/VerticalCurvedList"/>
    <dgm:cxn modelId="{2D1850A6-9333-4EA2-8BEF-CCB8F2175616}" type="presParOf" srcId="{272BA668-2ACD-4FD2-9610-A831A07F4240}" destId="{37C2CBAB-26B7-4502-AF88-96EB9AFC9488}" srcOrd="7" destOrd="0" presId="urn:microsoft.com/office/officeart/2008/layout/VerticalCurvedList"/>
    <dgm:cxn modelId="{7A516521-9A49-4033-ACA0-EBC0E30AC456}" type="presParOf" srcId="{272BA668-2ACD-4FD2-9610-A831A07F4240}" destId="{77EEEB1D-E4A4-4A27-9EA2-0D46183BFEAB}" srcOrd="8" destOrd="0" presId="urn:microsoft.com/office/officeart/2008/layout/VerticalCurvedList"/>
    <dgm:cxn modelId="{D8FB1DC4-2EF1-45A1-8010-46B2E5EB8695}" type="presParOf" srcId="{77EEEB1D-E4A4-4A27-9EA2-0D46183BFEAB}" destId="{EF96D6AA-197C-4359-92C6-FD032BC974F9}" srcOrd="0" destOrd="0" presId="urn:microsoft.com/office/officeart/2008/layout/VerticalCurvedList"/>
    <dgm:cxn modelId="{6CD23E15-3FFB-4B39-BC78-C4EE62BD3687}" type="presParOf" srcId="{272BA668-2ACD-4FD2-9610-A831A07F4240}" destId="{1DE29A7C-1EEF-4788-93CC-423E0E19BAA0}" srcOrd="9" destOrd="0" presId="urn:microsoft.com/office/officeart/2008/layout/VerticalCurvedList"/>
    <dgm:cxn modelId="{28AE757C-D46D-4E36-93C2-3B66752DB034}" type="presParOf" srcId="{272BA668-2ACD-4FD2-9610-A831A07F4240}" destId="{82C7F01B-03DC-4F2D-86F7-FAAB91BDD623}" srcOrd="10" destOrd="0" presId="urn:microsoft.com/office/officeart/2008/layout/VerticalCurvedList"/>
    <dgm:cxn modelId="{73F72433-2848-45D8-801B-35232F8E3176}" type="presParOf" srcId="{82C7F01B-03DC-4F2D-86F7-FAAB91BDD623}" destId="{D334868B-04B2-403D-BF28-809A7D35B2DD}" srcOrd="0" destOrd="0" presId="urn:microsoft.com/office/officeart/2008/layout/VerticalCurvedList"/>
    <dgm:cxn modelId="{DA6648A9-70BF-4BCF-997E-5F844222D240}" type="presParOf" srcId="{272BA668-2ACD-4FD2-9610-A831A07F4240}" destId="{7410AE48-7686-4557-BA86-D48CA4F82B47}" srcOrd="11" destOrd="0" presId="urn:microsoft.com/office/officeart/2008/layout/VerticalCurvedList"/>
    <dgm:cxn modelId="{450C97DD-493F-482C-AAE4-B96BB4D8E84E}" type="presParOf" srcId="{272BA668-2ACD-4FD2-9610-A831A07F4240}" destId="{C6831A97-0AE3-492E-B866-FC35D02F414A}" srcOrd="12" destOrd="0" presId="urn:microsoft.com/office/officeart/2008/layout/VerticalCurvedList"/>
    <dgm:cxn modelId="{8C2FE121-B3A9-4DBD-B287-4CA5F0FF2536}" type="presParOf" srcId="{C6831A97-0AE3-492E-B866-FC35D02F414A}" destId="{38465A03-6CDC-43C3-B8E7-BDA601B9CC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A78BE-3FBE-4D68-9A1D-0F3FC8D8EBB2}">
      <dsp:nvSpPr>
        <dsp:cNvPr id="0" name=""/>
        <dsp:cNvSpPr/>
      </dsp:nvSpPr>
      <dsp:spPr>
        <a:xfrm>
          <a:off x="1362733" y="2942453"/>
          <a:ext cx="9466458" cy="254033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tint val="98000"/>
                <a:lumMod val="102000"/>
              </a:schemeClr>
              <a:schemeClr val="accent1"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47117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0" kern="1200" dirty="0"/>
            <a:t>Новая форма социальной поддержки малоимущих семей и одиноких граждан</a:t>
          </a:r>
        </a:p>
      </dsp:txBody>
      <dsp:txXfrm>
        <a:off x="1486742" y="3066462"/>
        <a:ext cx="9218440" cy="2292312"/>
      </dsp:txXfrm>
    </dsp:sp>
    <dsp:sp modelId="{B6344132-31F8-49F1-B87A-6A018652E12A}">
      <dsp:nvSpPr>
        <dsp:cNvPr id="0" name=""/>
        <dsp:cNvSpPr/>
      </dsp:nvSpPr>
      <dsp:spPr>
        <a:xfrm>
          <a:off x="0" y="1827471"/>
          <a:ext cx="3202363" cy="2988948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9000" r="-1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D8748-DF26-4060-85BF-72BA6026A079}">
      <dsp:nvSpPr>
        <dsp:cNvPr id="0" name=""/>
        <dsp:cNvSpPr/>
      </dsp:nvSpPr>
      <dsp:spPr>
        <a:xfrm>
          <a:off x="0" y="515"/>
          <a:ext cx="2180947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E7DD2-BA97-43D8-B1B3-DD2C23A4C2B6}">
      <dsp:nvSpPr>
        <dsp:cNvPr id="0" name=""/>
        <dsp:cNvSpPr/>
      </dsp:nvSpPr>
      <dsp:spPr>
        <a:xfrm>
          <a:off x="0" y="515"/>
          <a:ext cx="2180947" cy="84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Мероприятие:</a:t>
          </a:r>
        </a:p>
      </dsp:txBody>
      <dsp:txXfrm>
        <a:off x="0" y="515"/>
        <a:ext cx="2180947" cy="844060"/>
      </dsp:txXfrm>
    </dsp:sp>
    <dsp:sp modelId="{800CC2D5-C2FF-4F45-B7C7-A7DA3A9B821D}">
      <dsp:nvSpPr>
        <dsp:cNvPr id="0" name=""/>
        <dsp:cNvSpPr/>
      </dsp:nvSpPr>
      <dsp:spPr>
        <a:xfrm>
          <a:off x="0" y="844575"/>
          <a:ext cx="2180947" cy="0"/>
        </a:xfrm>
        <a:prstGeom prst="line">
          <a:avLst/>
        </a:prstGeom>
        <a:solidFill>
          <a:schemeClr val="accent1">
            <a:shade val="50000"/>
            <a:hueOff val="-69973"/>
            <a:satOff val="-22061"/>
            <a:lumOff val="20396"/>
            <a:alphaOff val="0"/>
          </a:schemeClr>
        </a:solidFill>
        <a:ln w="15875" cap="rnd" cmpd="sng" algn="ctr">
          <a:solidFill>
            <a:schemeClr val="accent1">
              <a:shade val="50000"/>
              <a:hueOff val="-69973"/>
              <a:satOff val="-22061"/>
              <a:lumOff val="203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F1C50-B062-4334-B2CA-9C63E952F1B2}">
      <dsp:nvSpPr>
        <dsp:cNvPr id="0" name=""/>
        <dsp:cNvSpPr/>
      </dsp:nvSpPr>
      <dsp:spPr>
        <a:xfrm>
          <a:off x="0" y="844575"/>
          <a:ext cx="2180947" cy="84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Результат:</a:t>
          </a:r>
        </a:p>
      </dsp:txBody>
      <dsp:txXfrm>
        <a:off x="0" y="844575"/>
        <a:ext cx="2180947" cy="844060"/>
      </dsp:txXfrm>
    </dsp:sp>
    <dsp:sp modelId="{4E7A43B2-85C2-4BDB-970D-CF7BAE28F1F8}">
      <dsp:nvSpPr>
        <dsp:cNvPr id="0" name=""/>
        <dsp:cNvSpPr/>
      </dsp:nvSpPr>
      <dsp:spPr>
        <a:xfrm>
          <a:off x="0" y="1688635"/>
          <a:ext cx="2180947" cy="0"/>
        </a:xfrm>
        <a:prstGeom prst="line">
          <a:avLst/>
        </a:prstGeom>
        <a:solidFill>
          <a:schemeClr val="accent1">
            <a:shade val="50000"/>
            <a:hueOff val="-139945"/>
            <a:satOff val="-44122"/>
            <a:lumOff val="40793"/>
            <a:alphaOff val="0"/>
          </a:schemeClr>
        </a:solidFill>
        <a:ln w="15875" cap="rnd" cmpd="sng" algn="ctr">
          <a:solidFill>
            <a:schemeClr val="accent1">
              <a:shade val="50000"/>
              <a:hueOff val="-139945"/>
              <a:satOff val="-44122"/>
              <a:lumOff val="40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ED7AD-5AAB-428E-936E-925ED4DC98E5}">
      <dsp:nvSpPr>
        <dsp:cNvPr id="0" name=""/>
        <dsp:cNvSpPr/>
      </dsp:nvSpPr>
      <dsp:spPr>
        <a:xfrm>
          <a:off x="0" y="1688635"/>
          <a:ext cx="2180947" cy="84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Денежные средства на мероприятие:</a:t>
          </a:r>
        </a:p>
      </dsp:txBody>
      <dsp:txXfrm>
        <a:off x="0" y="1688635"/>
        <a:ext cx="2180947" cy="844060"/>
      </dsp:txXfrm>
    </dsp:sp>
    <dsp:sp modelId="{10B7330A-9253-4DCF-8D19-2A780AA2E6DD}">
      <dsp:nvSpPr>
        <dsp:cNvPr id="0" name=""/>
        <dsp:cNvSpPr/>
      </dsp:nvSpPr>
      <dsp:spPr>
        <a:xfrm>
          <a:off x="0" y="2532696"/>
          <a:ext cx="2180947" cy="0"/>
        </a:xfrm>
        <a:prstGeom prst="line">
          <a:avLst/>
        </a:prstGeom>
        <a:solidFill>
          <a:schemeClr val="accent1">
            <a:shade val="50000"/>
            <a:hueOff val="-139945"/>
            <a:satOff val="-44122"/>
            <a:lumOff val="40793"/>
            <a:alphaOff val="0"/>
          </a:schemeClr>
        </a:solidFill>
        <a:ln w="15875" cap="rnd" cmpd="sng" algn="ctr">
          <a:solidFill>
            <a:schemeClr val="accent1">
              <a:shade val="50000"/>
              <a:hueOff val="-139945"/>
              <a:satOff val="-44122"/>
              <a:lumOff val="40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81D0E-11E0-46BC-BD53-4835F5EF7073}">
      <dsp:nvSpPr>
        <dsp:cNvPr id="0" name=""/>
        <dsp:cNvSpPr/>
      </dsp:nvSpPr>
      <dsp:spPr>
        <a:xfrm>
          <a:off x="0" y="2532696"/>
          <a:ext cx="2180947" cy="84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Срок контракта: </a:t>
          </a:r>
        </a:p>
      </dsp:txBody>
      <dsp:txXfrm>
        <a:off x="0" y="2532696"/>
        <a:ext cx="2180947" cy="844060"/>
      </dsp:txXfrm>
    </dsp:sp>
    <dsp:sp modelId="{511453FF-91B2-44CE-86E6-D7075DCA2546}">
      <dsp:nvSpPr>
        <dsp:cNvPr id="0" name=""/>
        <dsp:cNvSpPr/>
      </dsp:nvSpPr>
      <dsp:spPr>
        <a:xfrm>
          <a:off x="0" y="3376756"/>
          <a:ext cx="2180947" cy="0"/>
        </a:xfrm>
        <a:prstGeom prst="line">
          <a:avLst/>
        </a:prstGeom>
        <a:solidFill>
          <a:schemeClr val="accent1">
            <a:shade val="50000"/>
            <a:hueOff val="-69973"/>
            <a:satOff val="-22061"/>
            <a:lumOff val="20396"/>
            <a:alphaOff val="0"/>
          </a:schemeClr>
        </a:solidFill>
        <a:ln w="15875" cap="rnd" cmpd="sng" algn="ctr">
          <a:solidFill>
            <a:schemeClr val="accent1">
              <a:shade val="50000"/>
              <a:hueOff val="-69973"/>
              <a:satOff val="-22061"/>
              <a:lumOff val="203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8A759-1398-4544-A8FC-455444A5DA1E}">
      <dsp:nvSpPr>
        <dsp:cNvPr id="0" name=""/>
        <dsp:cNvSpPr/>
      </dsp:nvSpPr>
      <dsp:spPr>
        <a:xfrm>
          <a:off x="0" y="3376756"/>
          <a:ext cx="2180947" cy="84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Ответственные исполнители:</a:t>
          </a:r>
        </a:p>
      </dsp:txBody>
      <dsp:txXfrm>
        <a:off x="0" y="3376756"/>
        <a:ext cx="2180947" cy="8440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BEEC6-90F1-483C-9AD6-A3CFBAFB1908}">
      <dsp:nvSpPr>
        <dsp:cNvPr id="0" name=""/>
        <dsp:cNvSpPr/>
      </dsp:nvSpPr>
      <dsp:spPr>
        <a:xfrm>
          <a:off x="-5505554" y="-842937"/>
          <a:ext cx="6555277" cy="6555277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E1A72-2724-46E4-A37B-C833E519D3A2}">
      <dsp:nvSpPr>
        <dsp:cNvPr id="0" name=""/>
        <dsp:cNvSpPr/>
      </dsp:nvSpPr>
      <dsp:spPr>
        <a:xfrm>
          <a:off x="458962" y="304240"/>
          <a:ext cx="8359677" cy="60887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shade val="50000"/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29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525252"/>
              </a:solidFill>
            </a:rPr>
            <a:t>Осуществление иных мероприятий, направленных на преодоление трудной жизненной ситуации</a:t>
          </a:r>
        </a:p>
      </dsp:txBody>
      <dsp:txXfrm>
        <a:off x="458962" y="304240"/>
        <a:ext cx="8359677" cy="608870"/>
      </dsp:txXfrm>
    </dsp:sp>
    <dsp:sp modelId="{A37A6F2C-9006-4430-87B2-36F38F2C707F}">
      <dsp:nvSpPr>
        <dsp:cNvPr id="0" name=""/>
        <dsp:cNvSpPr/>
      </dsp:nvSpPr>
      <dsp:spPr>
        <a:xfrm>
          <a:off x="78418" y="228131"/>
          <a:ext cx="761087" cy="76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70B41B-4BFE-43B4-AE03-C7F28202FDF9}">
      <dsp:nvSpPr>
        <dsp:cNvPr id="0" name=""/>
        <dsp:cNvSpPr/>
      </dsp:nvSpPr>
      <dsp:spPr>
        <a:xfrm>
          <a:off x="895260" y="1217253"/>
          <a:ext cx="7923379" cy="60887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-69973"/>
                <a:satOff val="-22061"/>
                <a:lumOff val="20396"/>
                <a:alphaOff val="0"/>
                <a:tint val="98000"/>
                <a:lumMod val="102000"/>
              </a:schemeClr>
              <a:schemeClr val="accent1">
                <a:shade val="50000"/>
                <a:hueOff val="-69973"/>
                <a:satOff val="-22061"/>
                <a:lumOff val="2039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29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525252"/>
              </a:solidFill>
            </a:rPr>
            <a:t>в зависимости от индивидуальной программы социальной адаптации</a:t>
          </a:r>
        </a:p>
      </dsp:txBody>
      <dsp:txXfrm>
        <a:off x="895260" y="1217253"/>
        <a:ext cx="7923379" cy="608870"/>
      </dsp:txXfrm>
    </dsp:sp>
    <dsp:sp modelId="{F9351308-AF28-4480-B5B2-51BB2CC8CFF1}">
      <dsp:nvSpPr>
        <dsp:cNvPr id="0" name=""/>
        <dsp:cNvSpPr/>
      </dsp:nvSpPr>
      <dsp:spPr>
        <a:xfrm>
          <a:off x="514717" y="1141144"/>
          <a:ext cx="761087" cy="76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-69973"/>
              <a:satOff val="-22061"/>
              <a:lumOff val="2039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2A3C18-F67A-4726-A08F-47EC1447A796}">
      <dsp:nvSpPr>
        <dsp:cNvPr id="0" name=""/>
        <dsp:cNvSpPr/>
      </dsp:nvSpPr>
      <dsp:spPr>
        <a:xfrm>
          <a:off x="1029169" y="2099567"/>
          <a:ext cx="7789470" cy="67026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-139945"/>
                <a:satOff val="-44122"/>
                <a:lumOff val="40793"/>
                <a:alphaOff val="0"/>
                <a:tint val="98000"/>
                <a:lumMod val="102000"/>
              </a:schemeClr>
              <a:schemeClr val="accent1">
                <a:shade val="50000"/>
                <a:hueOff val="-139945"/>
                <a:satOff val="-44122"/>
                <a:lumOff val="40793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291" tIns="27940" rIns="27940" bIns="2794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solidFill>
                <a:srgbClr val="525252"/>
              </a:solidFill>
            </a:rPr>
            <a:t>в зависимости от индивидуальной программы, </a:t>
          </a:r>
          <a:br>
            <a:rPr lang="ru-RU" sz="1050" b="1" kern="1200" dirty="0">
              <a:solidFill>
                <a:srgbClr val="525252"/>
              </a:solidFill>
            </a:rPr>
          </a:br>
          <a:r>
            <a:rPr lang="ru-RU" sz="1050" b="1" kern="1200" dirty="0">
              <a:solidFill>
                <a:srgbClr val="525252"/>
              </a:solidFill>
            </a:rPr>
            <a:t>но не более размера величины прожиточного минимума для трудоспособного населения в РМЭ, за второй квартал года, предшествующего году заключения социального контракта </a:t>
          </a:r>
          <a:br>
            <a:rPr lang="ru-RU" sz="1050" b="1" kern="1200" dirty="0">
              <a:solidFill>
                <a:srgbClr val="525252"/>
              </a:solidFill>
            </a:rPr>
          </a:br>
          <a:r>
            <a:rPr lang="ru-RU" sz="1050" b="1" kern="1200" dirty="0">
              <a:solidFill>
                <a:srgbClr val="525252"/>
              </a:solidFill>
            </a:rPr>
            <a:t>(в 2020 г. – 10498 руб.)</a:t>
          </a:r>
        </a:p>
      </dsp:txBody>
      <dsp:txXfrm>
        <a:off x="1029169" y="2099567"/>
        <a:ext cx="7789470" cy="670268"/>
      </dsp:txXfrm>
    </dsp:sp>
    <dsp:sp modelId="{D5CD9BF9-D331-4500-9325-5E88D4E5D0D0}">
      <dsp:nvSpPr>
        <dsp:cNvPr id="0" name=""/>
        <dsp:cNvSpPr/>
      </dsp:nvSpPr>
      <dsp:spPr>
        <a:xfrm>
          <a:off x="648625" y="2054157"/>
          <a:ext cx="761087" cy="76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-139945"/>
              <a:satOff val="-44122"/>
              <a:lumOff val="4079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D2B568-C867-45F7-ACB1-FAFF53FFD0DC}">
      <dsp:nvSpPr>
        <dsp:cNvPr id="0" name=""/>
        <dsp:cNvSpPr/>
      </dsp:nvSpPr>
      <dsp:spPr>
        <a:xfrm>
          <a:off x="895260" y="3043279"/>
          <a:ext cx="7923379" cy="60887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-139945"/>
                <a:satOff val="-44122"/>
                <a:lumOff val="40793"/>
                <a:alphaOff val="0"/>
                <a:tint val="98000"/>
                <a:lumMod val="102000"/>
              </a:schemeClr>
              <a:schemeClr val="accent1">
                <a:shade val="50000"/>
                <a:hueOff val="-139945"/>
                <a:satOff val="-44122"/>
                <a:lumOff val="40793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29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525252"/>
              </a:solidFill>
            </a:rPr>
            <a:t>до 12 месяцев</a:t>
          </a:r>
        </a:p>
      </dsp:txBody>
      <dsp:txXfrm>
        <a:off x="895260" y="3043279"/>
        <a:ext cx="7923379" cy="608870"/>
      </dsp:txXfrm>
    </dsp:sp>
    <dsp:sp modelId="{04A56E55-7292-4DBF-83D8-275461CBB21F}">
      <dsp:nvSpPr>
        <dsp:cNvPr id="0" name=""/>
        <dsp:cNvSpPr/>
      </dsp:nvSpPr>
      <dsp:spPr>
        <a:xfrm>
          <a:off x="514717" y="2967170"/>
          <a:ext cx="761087" cy="76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-139945"/>
              <a:satOff val="-44122"/>
              <a:lumOff val="4079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646BDB-F312-4F28-BCE4-A66CB834AE69}">
      <dsp:nvSpPr>
        <dsp:cNvPr id="0" name=""/>
        <dsp:cNvSpPr/>
      </dsp:nvSpPr>
      <dsp:spPr>
        <a:xfrm>
          <a:off x="458962" y="3956292"/>
          <a:ext cx="8359677" cy="60887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-69973"/>
                <a:satOff val="-22061"/>
                <a:lumOff val="20396"/>
                <a:alphaOff val="0"/>
                <a:tint val="98000"/>
                <a:lumMod val="102000"/>
              </a:schemeClr>
              <a:schemeClr val="accent1">
                <a:shade val="50000"/>
                <a:hueOff val="-69973"/>
                <a:satOff val="-22061"/>
                <a:lumOff val="2039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29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525252"/>
              </a:solidFill>
            </a:rPr>
            <a:t>Центры занятости населения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525252"/>
              </a:solidFill>
            </a:rPr>
            <a:t>Центры предоставления мер </a:t>
          </a:r>
          <a:r>
            <a:rPr lang="ru-RU" sz="1400" b="1" kern="1200" dirty="0" err="1">
              <a:solidFill>
                <a:srgbClr val="525252"/>
              </a:solidFill>
            </a:rPr>
            <a:t>соцподдержки</a:t>
          </a:r>
          <a:r>
            <a:rPr lang="ru-RU" sz="1400" b="1" kern="1200" dirty="0">
              <a:solidFill>
                <a:srgbClr val="525252"/>
              </a:solidFill>
            </a:rPr>
            <a:t> населению</a:t>
          </a:r>
        </a:p>
      </dsp:txBody>
      <dsp:txXfrm>
        <a:off x="458962" y="3956292"/>
        <a:ext cx="8359677" cy="608870"/>
      </dsp:txXfrm>
    </dsp:sp>
    <dsp:sp modelId="{2DD5D5E6-1DEF-42CF-9BDE-629F81547046}">
      <dsp:nvSpPr>
        <dsp:cNvPr id="0" name=""/>
        <dsp:cNvSpPr/>
      </dsp:nvSpPr>
      <dsp:spPr>
        <a:xfrm>
          <a:off x="78418" y="3880183"/>
          <a:ext cx="761087" cy="76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-69973"/>
              <a:satOff val="-22061"/>
              <a:lumOff val="2039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C6A66-2C7E-431E-B413-4195F817BDEF}">
      <dsp:nvSpPr>
        <dsp:cNvPr id="0" name=""/>
        <dsp:cNvSpPr/>
      </dsp:nvSpPr>
      <dsp:spPr>
        <a:xfrm>
          <a:off x="6472140" y="3076"/>
          <a:ext cx="7281158" cy="6152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212121"/>
              </a:solidFill>
            </a:rPr>
            <a:t>обеспечение потребности семей в услугах дошкольного образования (посещение ребенком детской дошкольной организации)</a:t>
          </a:r>
        </a:p>
      </dsp:txBody>
      <dsp:txXfrm>
        <a:off x="6502172" y="33108"/>
        <a:ext cx="7221094" cy="555151"/>
      </dsp:txXfrm>
    </dsp:sp>
    <dsp:sp modelId="{1A3C6901-CA17-4F59-B7B4-3EC3ABE56BB4}">
      <dsp:nvSpPr>
        <dsp:cNvPr id="0" name=""/>
        <dsp:cNvSpPr/>
      </dsp:nvSpPr>
      <dsp:spPr>
        <a:xfrm>
          <a:off x="6472140" y="649052"/>
          <a:ext cx="7281158" cy="615215"/>
        </a:xfrm>
        <a:prstGeom prst="roundRect">
          <a:avLst/>
        </a:prstGeom>
        <a:solidFill>
          <a:schemeClr val="accent3">
            <a:hueOff val="-422344"/>
            <a:satOff val="2720"/>
            <a:lumOff val="9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212121"/>
              </a:solidFill>
            </a:rPr>
            <a:t>обеспечение условий для развития, воспитания и образования детей в семье (приобретение школьной формы и канцелярских принадлежностей)</a:t>
          </a:r>
        </a:p>
      </dsp:txBody>
      <dsp:txXfrm>
        <a:off x="6502172" y="679084"/>
        <a:ext cx="7221094" cy="555151"/>
      </dsp:txXfrm>
    </dsp:sp>
    <dsp:sp modelId="{BB2E4A72-5577-491D-99A7-E41224E7565A}">
      <dsp:nvSpPr>
        <dsp:cNvPr id="0" name=""/>
        <dsp:cNvSpPr/>
      </dsp:nvSpPr>
      <dsp:spPr>
        <a:xfrm>
          <a:off x="6472140" y="1295029"/>
          <a:ext cx="7281158" cy="615215"/>
        </a:xfrm>
        <a:prstGeom prst="roundRect">
          <a:avLst/>
        </a:prstGeom>
        <a:solidFill>
          <a:schemeClr val="accent3">
            <a:hueOff val="-844689"/>
            <a:satOff val="5440"/>
            <a:lumOff val="19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212121"/>
              </a:solidFill>
            </a:rPr>
            <a:t>осуществление ремонта жилья и хозяйственных построек</a:t>
          </a:r>
          <a:endParaRPr lang="ru-RU" sz="1200" kern="1200" dirty="0">
            <a:solidFill>
              <a:srgbClr val="212121"/>
            </a:solidFill>
          </a:endParaRPr>
        </a:p>
      </dsp:txBody>
      <dsp:txXfrm>
        <a:off x="6502172" y="1325061"/>
        <a:ext cx="7221094" cy="555151"/>
      </dsp:txXfrm>
    </dsp:sp>
    <dsp:sp modelId="{84B7309F-EA83-42FC-BF10-1981528AFCFE}">
      <dsp:nvSpPr>
        <dsp:cNvPr id="0" name=""/>
        <dsp:cNvSpPr/>
      </dsp:nvSpPr>
      <dsp:spPr>
        <a:xfrm>
          <a:off x="6472140" y="1941005"/>
          <a:ext cx="7281158" cy="615215"/>
        </a:xfrm>
        <a:prstGeom prst="roundRect">
          <a:avLst/>
        </a:prstGeom>
        <a:solidFill>
          <a:schemeClr val="accent3">
            <a:hueOff val="-1267033"/>
            <a:satOff val="8160"/>
            <a:lumOff val="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212121"/>
              </a:solidFill>
            </a:rPr>
            <a:t>подготовка к </a:t>
          </a:r>
          <a:r>
            <a:rPr lang="ru-RU" sz="1200" b="1" kern="1200" dirty="0" err="1">
              <a:solidFill>
                <a:srgbClr val="212121"/>
              </a:solidFill>
            </a:rPr>
            <a:t>осенне</a:t>
          </a:r>
          <a:r>
            <a:rPr lang="ru-RU" sz="1200" b="1" kern="1200" dirty="0">
              <a:solidFill>
                <a:srgbClr val="212121"/>
              </a:solidFill>
            </a:rPr>
            <a:t> - зимнему отопительному периоду</a:t>
          </a:r>
          <a:endParaRPr lang="ru-RU" sz="1200" kern="1200" dirty="0">
            <a:solidFill>
              <a:srgbClr val="212121"/>
            </a:solidFill>
          </a:endParaRPr>
        </a:p>
      </dsp:txBody>
      <dsp:txXfrm>
        <a:off x="6502172" y="1971037"/>
        <a:ext cx="7221094" cy="555151"/>
      </dsp:txXfrm>
    </dsp:sp>
    <dsp:sp modelId="{34BF919B-101D-41FF-A1D7-803B44564573}">
      <dsp:nvSpPr>
        <dsp:cNvPr id="0" name=""/>
        <dsp:cNvSpPr/>
      </dsp:nvSpPr>
      <dsp:spPr>
        <a:xfrm>
          <a:off x="6472140" y="2586982"/>
          <a:ext cx="7281158" cy="615215"/>
        </a:xfrm>
        <a:prstGeom prst="roundRect">
          <a:avLst/>
        </a:prstGeom>
        <a:solidFill>
          <a:schemeClr val="accent3">
            <a:hueOff val="-1689378"/>
            <a:satOff val="10879"/>
            <a:lumOff val="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212121"/>
              </a:solidFill>
            </a:rPr>
            <a:t>единовременная материальная помощь в случае пожара или чрезвычайной ситуации</a:t>
          </a:r>
        </a:p>
      </dsp:txBody>
      <dsp:txXfrm>
        <a:off x="6502172" y="2617014"/>
        <a:ext cx="7221094" cy="555151"/>
      </dsp:txXfrm>
    </dsp:sp>
    <dsp:sp modelId="{224CC2E2-2ED7-46A0-81AC-A3E52F8DBD67}">
      <dsp:nvSpPr>
        <dsp:cNvPr id="0" name=""/>
        <dsp:cNvSpPr/>
      </dsp:nvSpPr>
      <dsp:spPr>
        <a:xfrm>
          <a:off x="6472140" y="3232959"/>
          <a:ext cx="7274047" cy="683068"/>
        </a:xfrm>
        <a:prstGeom prst="roundRect">
          <a:avLst/>
        </a:prstGeom>
        <a:solidFill>
          <a:schemeClr val="accent3">
            <a:hueOff val="-2111722"/>
            <a:satOff val="13599"/>
            <a:lumOff val="49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212121"/>
              </a:solidFill>
            </a:rPr>
            <a:t>экстренные меры помощи (оплата жилого помещения и коммунальных услуг, проезд на транспорте в жизненно необходимых целях, питание детей в общеобразовательных и профессиональных образовательных организациях, приобретение продуктов питания, жизненно необходимых товаров и услуг)</a:t>
          </a:r>
        </a:p>
      </dsp:txBody>
      <dsp:txXfrm>
        <a:off x="6505485" y="3266304"/>
        <a:ext cx="7207357" cy="616378"/>
      </dsp:txXfrm>
    </dsp:sp>
    <dsp:sp modelId="{5A48A90E-E0BA-4EB7-9F95-441627558B3C}">
      <dsp:nvSpPr>
        <dsp:cNvPr id="0" name=""/>
        <dsp:cNvSpPr/>
      </dsp:nvSpPr>
      <dsp:spPr>
        <a:xfrm>
          <a:off x="6472140" y="3946788"/>
          <a:ext cx="7281158" cy="615215"/>
        </a:xfrm>
        <a:prstGeom prst="roundRect">
          <a:avLst/>
        </a:prstGeom>
        <a:solidFill>
          <a:schemeClr val="accent3">
            <a:hueOff val="-2534067"/>
            <a:satOff val="16319"/>
            <a:lumOff val="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212121"/>
              </a:solidFill>
            </a:rPr>
            <a:t>информирование о государственных услугах, способствующих преодолению трудной жизненной ситуации</a:t>
          </a:r>
        </a:p>
      </dsp:txBody>
      <dsp:txXfrm>
        <a:off x="6502172" y="3976820"/>
        <a:ext cx="7221094" cy="5551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0A185-04CB-4071-9AF7-F26F2BAA47FB}">
      <dsp:nvSpPr>
        <dsp:cNvPr id="0" name=""/>
        <dsp:cNvSpPr/>
      </dsp:nvSpPr>
      <dsp:spPr>
        <a:xfrm>
          <a:off x="0" y="445"/>
          <a:ext cx="11423595" cy="83010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проводится материально-бытовое обследование условий проживания семьи (гражданина) с выходом на место </a:t>
          </a:r>
        </a:p>
      </dsp:txBody>
      <dsp:txXfrm>
        <a:off x="40522" y="40967"/>
        <a:ext cx="11342551" cy="7490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D311D-9802-4352-8CED-00666877A212}">
      <dsp:nvSpPr>
        <dsp:cNvPr id="0" name=""/>
        <dsp:cNvSpPr/>
      </dsp:nvSpPr>
      <dsp:spPr>
        <a:xfrm>
          <a:off x="0" y="0"/>
          <a:ext cx="4363546" cy="988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Срок рассмотрения заявления:</a:t>
          </a:r>
        </a:p>
      </dsp:txBody>
      <dsp:txXfrm>
        <a:off x="28948" y="28948"/>
        <a:ext cx="4305650" cy="930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3D9D3-24B0-4F26-989E-6502D0DFBF1E}">
      <dsp:nvSpPr>
        <dsp:cNvPr id="0" name=""/>
        <dsp:cNvSpPr/>
      </dsp:nvSpPr>
      <dsp:spPr>
        <a:xfrm>
          <a:off x="0" y="39126"/>
          <a:ext cx="7288567" cy="12168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shade val="80000"/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Это план мероприятий по выводу семьи из трудной жизненной ситуации</a:t>
          </a:r>
        </a:p>
      </dsp:txBody>
      <dsp:txXfrm>
        <a:off x="59399" y="98525"/>
        <a:ext cx="7169769" cy="1098002"/>
      </dsp:txXfrm>
    </dsp:sp>
    <dsp:sp modelId="{D1C4B6A1-4681-4BD0-9BBA-CB994E7B2FF9}">
      <dsp:nvSpPr>
        <dsp:cNvPr id="0" name=""/>
        <dsp:cNvSpPr/>
      </dsp:nvSpPr>
      <dsp:spPr>
        <a:xfrm>
          <a:off x="0" y="1443127"/>
          <a:ext cx="7288567" cy="12168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76091"/>
                <a:satOff val="-26265"/>
                <a:lumOff val="18324"/>
                <a:alphaOff val="0"/>
                <a:tint val="98000"/>
                <a:lumMod val="102000"/>
              </a:schemeClr>
              <a:schemeClr val="accent1">
                <a:shade val="80000"/>
                <a:hueOff val="-76091"/>
                <a:satOff val="-26265"/>
                <a:lumOff val="18324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Программа составляется специалистами государственного казенного учреждения Республики Марий Эл, предоставляющего меры социальной поддержки населению в городах и районах Республики Марий Эл</a:t>
          </a:r>
        </a:p>
      </dsp:txBody>
      <dsp:txXfrm>
        <a:off x="59399" y="1502526"/>
        <a:ext cx="7169769" cy="1098002"/>
      </dsp:txXfrm>
    </dsp:sp>
    <dsp:sp modelId="{F8471387-1BF7-4CAA-A350-31514F5B0717}">
      <dsp:nvSpPr>
        <dsp:cNvPr id="0" name=""/>
        <dsp:cNvSpPr/>
      </dsp:nvSpPr>
      <dsp:spPr>
        <a:xfrm>
          <a:off x="0" y="2847127"/>
          <a:ext cx="7288567" cy="12168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152183"/>
                <a:satOff val="-52530"/>
                <a:lumOff val="36647"/>
                <a:alphaOff val="0"/>
                <a:tint val="98000"/>
                <a:lumMod val="102000"/>
              </a:schemeClr>
              <a:schemeClr val="accent1">
                <a:shade val="80000"/>
                <a:hueOff val="-152183"/>
                <a:satOff val="-52530"/>
                <a:lumOff val="36647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Программа включает в себя мероприятия в сфере экономики, образования, здравоохранения и других сфер</a:t>
          </a:r>
        </a:p>
      </dsp:txBody>
      <dsp:txXfrm>
        <a:off x="59399" y="2906526"/>
        <a:ext cx="7169769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D2680-5B98-422D-9814-CB7678F91749}">
      <dsp:nvSpPr>
        <dsp:cNvPr id="0" name=""/>
        <dsp:cNvSpPr/>
      </dsp:nvSpPr>
      <dsp:spPr>
        <a:xfrm>
          <a:off x="-4565369" y="-705141"/>
          <a:ext cx="5478550" cy="5478550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4CDDA-AD18-4F10-97D9-FE310DD889CD}">
      <dsp:nvSpPr>
        <dsp:cNvPr id="0" name=""/>
        <dsp:cNvSpPr/>
      </dsp:nvSpPr>
      <dsp:spPr>
        <a:xfrm>
          <a:off x="747849" y="581192"/>
          <a:ext cx="5908577" cy="116222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shade val="80000"/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251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малоимущие семьи</a:t>
          </a:r>
        </a:p>
      </dsp:txBody>
      <dsp:txXfrm>
        <a:off x="747849" y="581192"/>
        <a:ext cx="5908577" cy="1162222"/>
      </dsp:txXfrm>
    </dsp:sp>
    <dsp:sp modelId="{9D1E82F0-243C-4E83-B112-3ED6F7291A2F}">
      <dsp:nvSpPr>
        <dsp:cNvPr id="0" name=""/>
        <dsp:cNvSpPr/>
      </dsp:nvSpPr>
      <dsp:spPr>
        <a:xfrm>
          <a:off x="21460" y="435914"/>
          <a:ext cx="1452778" cy="14527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EED57E-5CC7-44B2-90F9-00DF5DE9423F}">
      <dsp:nvSpPr>
        <dsp:cNvPr id="0" name=""/>
        <dsp:cNvSpPr/>
      </dsp:nvSpPr>
      <dsp:spPr>
        <a:xfrm>
          <a:off x="747849" y="2324851"/>
          <a:ext cx="5908577" cy="116222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152183"/>
                <a:satOff val="-52530"/>
                <a:lumOff val="36647"/>
                <a:alphaOff val="0"/>
                <a:tint val="98000"/>
                <a:lumMod val="102000"/>
              </a:schemeClr>
              <a:schemeClr val="accent1">
                <a:shade val="80000"/>
                <a:hueOff val="-152183"/>
                <a:satOff val="-52530"/>
                <a:lumOff val="36647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251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малоимущие одиноко проживающие граждане</a:t>
          </a:r>
        </a:p>
      </dsp:txBody>
      <dsp:txXfrm>
        <a:off x="747849" y="2324851"/>
        <a:ext cx="5908577" cy="1162222"/>
      </dsp:txXfrm>
    </dsp:sp>
    <dsp:sp modelId="{983806E8-7EFC-4146-BE96-4C210470CAC0}">
      <dsp:nvSpPr>
        <dsp:cNvPr id="0" name=""/>
        <dsp:cNvSpPr/>
      </dsp:nvSpPr>
      <dsp:spPr>
        <a:xfrm>
          <a:off x="21460" y="2179574"/>
          <a:ext cx="1452778" cy="14527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-152183"/>
              <a:satOff val="-52530"/>
              <a:lumOff val="36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F9524-BA01-4AB1-815D-4100B9978B35}">
      <dsp:nvSpPr>
        <dsp:cNvPr id="0" name=""/>
        <dsp:cNvSpPr/>
      </dsp:nvSpPr>
      <dsp:spPr>
        <a:xfrm>
          <a:off x="0" y="548"/>
          <a:ext cx="2503456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B59EE-8B00-4D6A-8F2F-094F6452C6D7}">
      <dsp:nvSpPr>
        <dsp:cNvPr id="0" name=""/>
        <dsp:cNvSpPr/>
      </dsp:nvSpPr>
      <dsp:spPr>
        <a:xfrm>
          <a:off x="0" y="548"/>
          <a:ext cx="2503456" cy="89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/>
            <a:t>Мероприятие:</a:t>
          </a:r>
          <a:endParaRPr lang="ru-RU" sz="1800" kern="1200" dirty="0"/>
        </a:p>
      </dsp:txBody>
      <dsp:txXfrm>
        <a:off x="0" y="548"/>
        <a:ext cx="2503456" cy="898741"/>
      </dsp:txXfrm>
    </dsp:sp>
    <dsp:sp modelId="{827AC5D0-99DA-4041-A438-83C0C2C546A7}">
      <dsp:nvSpPr>
        <dsp:cNvPr id="0" name=""/>
        <dsp:cNvSpPr/>
      </dsp:nvSpPr>
      <dsp:spPr>
        <a:xfrm>
          <a:off x="0" y="899290"/>
          <a:ext cx="2503456" cy="0"/>
        </a:xfrm>
        <a:prstGeom prst="line">
          <a:avLst/>
        </a:prstGeom>
        <a:solidFill>
          <a:schemeClr val="accent1">
            <a:shade val="50000"/>
            <a:hueOff val="-69973"/>
            <a:satOff val="-22061"/>
            <a:lumOff val="20396"/>
            <a:alphaOff val="0"/>
          </a:schemeClr>
        </a:solidFill>
        <a:ln w="15875" cap="rnd" cmpd="sng" algn="ctr">
          <a:solidFill>
            <a:schemeClr val="accent1">
              <a:shade val="50000"/>
              <a:hueOff val="-69973"/>
              <a:satOff val="-22061"/>
              <a:lumOff val="203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017EE-6DC9-46BB-B640-F89EE45E92FC}">
      <dsp:nvSpPr>
        <dsp:cNvPr id="0" name=""/>
        <dsp:cNvSpPr/>
      </dsp:nvSpPr>
      <dsp:spPr>
        <a:xfrm>
          <a:off x="0" y="899290"/>
          <a:ext cx="2503456" cy="89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/>
            <a:t>Результат:</a:t>
          </a:r>
          <a:endParaRPr lang="ru-RU" sz="1800" kern="1200"/>
        </a:p>
      </dsp:txBody>
      <dsp:txXfrm>
        <a:off x="0" y="899290"/>
        <a:ext cx="2503456" cy="898741"/>
      </dsp:txXfrm>
    </dsp:sp>
    <dsp:sp modelId="{E4638237-0BC9-4158-A584-BBBB1DF61D50}">
      <dsp:nvSpPr>
        <dsp:cNvPr id="0" name=""/>
        <dsp:cNvSpPr/>
      </dsp:nvSpPr>
      <dsp:spPr>
        <a:xfrm>
          <a:off x="0" y="1798032"/>
          <a:ext cx="2503456" cy="0"/>
        </a:xfrm>
        <a:prstGeom prst="line">
          <a:avLst/>
        </a:prstGeom>
        <a:solidFill>
          <a:schemeClr val="accent1">
            <a:shade val="50000"/>
            <a:hueOff val="-139945"/>
            <a:satOff val="-44122"/>
            <a:lumOff val="40793"/>
            <a:alphaOff val="0"/>
          </a:schemeClr>
        </a:solidFill>
        <a:ln w="15875" cap="rnd" cmpd="sng" algn="ctr">
          <a:solidFill>
            <a:schemeClr val="accent1">
              <a:shade val="50000"/>
              <a:hueOff val="-139945"/>
              <a:satOff val="-44122"/>
              <a:lumOff val="40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19EBA-EAFD-4F51-8C66-53AC7FE83D06}">
      <dsp:nvSpPr>
        <dsp:cNvPr id="0" name=""/>
        <dsp:cNvSpPr/>
      </dsp:nvSpPr>
      <dsp:spPr>
        <a:xfrm>
          <a:off x="0" y="1798032"/>
          <a:ext cx="2503456" cy="89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/>
            <a:t>Денежные средства на мероприятие:</a:t>
          </a:r>
          <a:endParaRPr lang="ru-RU" sz="1800" kern="1200" dirty="0"/>
        </a:p>
      </dsp:txBody>
      <dsp:txXfrm>
        <a:off x="0" y="1798032"/>
        <a:ext cx="2503456" cy="898741"/>
      </dsp:txXfrm>
    </dsp:sp>
    <dsp:sp modelId="{39CF325B-AA9B-4071-8E8D-93A9CAE82A99}">
      <dsp:nvSpPr>
        <dsp:cNvPr id="0" name=""/>
        <dsp:cNvSpPr/>
      </dsp:nvSpPr>
      <dsp:spPr>
        <a:xfrm>
          <a:off x="0" y="2696773"/>
          <a:ext cx="2503456" cy="0"/>
        </a:xfrm>
        <a:prstGeom prst="line">
          <a:avLst/>
        </a:prstGeom>
        <a:solidFill>
          <a:schemeClr val="accent1">
            <a:shade val="50000"/>
            <a:hueOff val="-139945"/>
            <a:satOff val="-44122"/>
            <a:lumOff val="40793"/>
            <a:alphaOff val="0"/>
          </a:schemeClr>
        </a:solidFill>
        <a:ln w="15875" cap="rnd" cmpd="sng" algn="ctr">
          <a:solidFill>
            <a:schemeClr val="accent1">
              <a:shade val="50000"/>
              <a:hueOff val="-139945"/>
              <a:satOff val="-44122"/>
              <a:lumOff val="40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B93A6-D110-45C4-A5E8-C71D47451380}">
      <dsp:nvSpPr>
        <dsp:cNvPr id="0" name=""/>
        <dsp:cNvSpPr/>
      </dsp:nvSpPr>
      <dsp:spPr>
        <a:xfrm>
          <a:off x="0" y="2696773"/>
          <a:ext cx="2503456" cy="89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/>
            <a:t>Срок контракта: </a:t>
          </a:r>
          <a:endParaRPr lang="ru-RU" sz="1800" kern="1200" dirty="0"/>
        </a:p>
      </dsp:txBody>
      <dsp:txXfrm>
        <a:off x="0" y="2696773"/>
        <a:ext cx="2503456" cy="898741"/>
      </dsp:txXfrm>
    </dsp:sp>
    <dsp:sp modelId="{C0097CC0-58B0-4E6A-9AA2-F944EC4F3EB0}">
      <dsp:nvSpPr>
        <dsp:cNvPr id="0" name=""/>
        <dsp:cNvSpPr/>
      </dsp:nvSpPr>
      <dsp:spPr>
        <a:xfrm>
          <a:off x="0" y="3595515"/>
          <a:ext cx="2503456" cy="0"/>
        </a:xfrm>
        <a:prstGeom prst="line">
          <a:avLst/>
        </a:prstGeom>
        <a:solidFill>
          <a:schemeClr val="accent1">
            <a:shade val="50000"/>
            <a:hueOff val="-69973"/>
            <a:satOff val="-22061"/>
            <a:lumOff val="20396"/>
            <a:alphaOff val="0"/>
          </a:schemeClr>
        </a:solidFill>
        <a:ln w="15875" cap="rnd" cmpd="sng" algn="ctr">
          <a:solidFill>
            <a:schemeClr val="accent1">
              <a:shade val="50000"/>
              <a:hueOff val="-69973"/>
              <a:satOff val="-22061"/>
              <a:lumOff val="203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7230C-DA3E-42DE-9516-5FF85857E5A0}">
      <dsp:nvSpPr>
        <dsp:cNvPr id="0" name=""/>
        <dsp:cNvSpPr/>
      </dsp:nvSpPr>
      <dsp:spPr>
        <a:xfrm>
          <a:off x="0" y="3595515"/>
          <a:ext cx="2503456" cy="89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/>
            <a:t>Ответственные исполнители:</a:t>
          </a:r>
          <a:endParaRPr lang="ru-RU" sz="1800" kern="1200" dirty="0"/>
        </a:p>
      </dsp:txBody>
      <dsp:txXfrm>
        <a:off x="0" y="3595515"/>
        <a:ext cx="2503456" cy="8987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66225-11C7-4E8F-8DB5-606581AF12BD}">
      <dsp:nvSpPr>
        <dsp:cNvPr id="0" name=""/>
        <dsp:cNvSpPr/>
      </dsp:nvSpPr>
      <dsp:spPr>
        <a:xfrm>
          <a:off x="-5445288" y="-833775"/>
          <a:ext cx="6483686" cy="648368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9865A-0B90-4EDB-A92E-4C7422477D78}">
      <dsp:nvSpPr>
        <dsp:cNvPr id="0" name=""/>
        <dsp:cNvSpPr/>
      </dsp:nvSpPr>
      <dsp:spPr>
        <a:xfrm>
          <a:off x="454040" y="300912"/>
          <a:ext cx="8569628" cy="60220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shade val="50000"/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0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>
              <a:solidFill>
                <a:srgbClr val="525252"/>
              </a:solidFill>
            </a:rPr>
            <a:t>Поиск работы</a:t>
          </a:r>
          <a:endParaRPr lang="ru-RU" sz="2000" kern="1200" dirty="0">
            <a:solidFill>
              <a:srgbClr val="525252"/>
            </a:solidFill>
          </a:endParaRPr>
        </a:p>
      </dsp:txBody>
      <dsp:txXfrm>
        <a:off x="454040" y="300912"/>
        <a:ext cx="8569628" cy="602209"/>
      </dsp:txXfrm>
    </dsp:sp>
    <dsp:sp modelId="{01ACCE97-3586-45F6-B8C9-5C4F0C004F3A}">
      <dsp:nvSpPr>
        <dsp:cNvPr id="0" name=""/>
        <dsp:cNvSpPr/>
      </dsp:nvSpPr>
      <dsp:spPr>
        <a:xfrm>
          <a:off x="77659" y="225635"/>
          <a:ext cx="752762" cy="75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CE0C67-F83D-4875-89D0-7AEC66D36589}">
      <dsp:nvSpPr>
        <dsp:cNvPr id="0" name=""/>
        <dsp:cNvSpPr/>
      </dsp:nvSpPr>
      <dsp:spPr>
        <a:xfrm>
          <a:off x="885565" y="1203937"/>
          <a:ext cx="8138102" cy="60220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-69973"/>
                <a:satOff val="-22061"/>
                <a:lumOff val="20396"/>
                <a:alphaOff val="0"/>
                <a:tint val="98000"/>
                <a:lumMod val="102000"/>
              </a:schemeClr>
              <a:schemeClr val="accent1">
                <a:shade val="50000"/>
                <a:hueOff val="-69973"/>
                <a:satOff val="-22061"/>
                <a:lumOff val="2039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0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>
              <a:solidFill>
                <a:srgbClr val="525252"/>
              </a:solidFill>
            </a:rPr>
            <a:t>трудоустройство (предоставление документов, подтверждающих  факт трудоустройства)</a:t>
          </a:r>
          <a:endParaRPr lang="ru-RU" sz="1600" b="1" kern="1200" dirty="0">
            <a:solidFill>
              <a:srgbClr val="525252"/>
            </a:solidFill>
          </a:endParaRPr>
        </a:p>
      </dsp:txBody>
      <dsp:txXfrm>
        <a:off x="885565" y="1203937"/>
        <a:ext cx="8138102" cy="602209"/>
      </dsp:txXfrm>
    </dsp:sp>
    <dsp:sp modelId="{2E154AE2-7D7E-48C3-8E53-E58F66EFB86F}">
      <dsp:nvSpPr>
        <dsp:cNvPr id="0" name=""/>
        <dsp:cNvSpPr/>
      </dsp:nvSpPr>
      <dsp:spPr>
        <a:xfrm>
          <a:off x="509184" y="1128661"/>
          <a:ext cx="752762" cy="75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-69973"/>
              <a:satOff val="-22061"/>
              <a:lumOff val="2039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6A8E3F-ADC9-42C6-9EA4-3F3A9EA21A21}">
      <dsp:nvSpPr>
        <dsp:cNvPr id="0" name=""/>
        <dsp:cNvSpPr/>
      </dsp:nvSpPr>
      <dsp:spPr>
        <a:xfrm>
          <a:off x="1018009" y="2015047"/>
          <a:ext cx="8005658" cy="7860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-139945"/>
                <a:satOff val="-44122"/>
                <a:lumOff val="40793"/>
                <a:alphaOff val="0"/>
                <a:tint val="98000"/>
                <a:lumMod val="102000"/>
              </a:schemeClr>
              <a:schemeClr val="accent1">
                <a:shade val="50000"/>
                <a:hueOff val="-139945"/>
                <a:satOff val="-44122"/>
                <a:lumOff val="40793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00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>
              <a:solidFill>
                <a:srgbClr val="525252"/>
              </a:solidFill>
            </a:rPr>
            <a:t>Предоставление ежемесячной денежной выплаты </a:t>
          </a:r>
          <a:br>
            <a:rPr lang="ru-RU" sz="1200" b="1" i="0" kern="1200" baseline="0" dirty="0">
              <a:solidFill>
                <a:srgbClr val="525252"/>
              </a:solidFill>
            </a:rPr>
          </a:br>
          <a:r>
            <a:rPr lang="ru-RU" sz="1200" b="1" i="0" kern="1200" baseline="0" dirty="0">
              <a:solidFill>
                <a:srgbClr val="525252"/>
              </a:solidFill>
            </a:rPr>
            <a:t>на срок не более 12 месяцев со дня трудоустройства </a:t>
          </a:r>
          <a:br>
            <a:rPr lang="ru-RU" sz="1200" b="1" i="0" kern="1200" baseline="0" dirty="0">
              <a:solidFill>
                <a:srgbClr val="525252"/>
              </a:solidFill>
            </a:rPr>
          </a:br>
          <a:r>
            <a:rPr lang="ru-RU" sz="1200" b="1" i="0" kern="1200" baseline="0" dirty="0">
              <a:solidFill>
                <a:srgbClr val="525252"/>
              </a:solidFill>
            </a:rPr>
            <a:t>в размере величины прожиточного минимума для трудоспособного населения в РМЭ, за второй квартал года, предшествующего году заключения социального контракта</a:t>
          </a:r>
          <a:endParaRPr lang="ru-RU" sz="1200" b="1" kern="1200" dirty="0">
            <a:solidFill>
              <a:srgbClr val="525252"/>
            </a:solidFill>
          </a:endParaRPr>
        </a:p>
      </dsp:txBody>
      <dsp:txXfrm>
        <a:off x="1018009" y="2015047"/>
        <a:ext cx="8005658" cy="786040"/>
      </dsp:txXfrm>
    </dsp:sp>
    <dsp:sp modelId="{F3E50378-21AF-4348-98FC-A5CB223D5F0B}">
      <dsp:nvSpPr>
        <dsp:cNvPr id="0" name=""/>
        <dsp:cNvSpPr/>
      </dsp:nvSpPr>
      <dsp:spPr>
        <a:xfrm>
          <a:off x="641628" y="2031686"/>
          <a:ext cx="752762" cy="75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-139945"/>
              <a:satOff val="-44122"/>
              <a:lumOff val="4079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B60849-AB2D-46DE-A2D8-723098A0F63B}">
      <dsp:nvSpPr>
        <dsp:cNvPr id="0" name=""/>
        <dsp:cNvSpPr/>
      </dsp:nvSpPr>
      <dsp:spPr>
        <a:xfrm>
          <a:off x="885565" y="3009988"/>
          <a:ext cx="8138102" cy="60220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-139945"/>
                <a:satOff val="-44122"/>
                <a:lumOff val="40793"/>
                <a:alphaOff val="0"/>
                <a:tint val="98000"/>
                <a:lumMod val="102000"/>
              </a:schemeClr>
              <a:schemeClr val="accent1">
                <a:shade val="50000"/>
                <a:hueOff val="-139945"/>
                <a:satOff val="-44122"/>
                <a:lumOff val="40793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00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>
              <a:solidFill>
                <a:srgbClr val="525252"/>
              </a:solidFill>
            </a:rPr>
            <a:t>от 3 до 12 месяцев</a:t>
          </a:r>
          <a:endParaRPr lang="ru-RU" sz="1800" b="1" kern="1200" dirty="0">
            <a:solidFill>
              <a:srgbClr val="525252"/>
            </a:solidFill>
          </a:endParaRPr>
        </a:p>
      </dsp:txBody>
      <dsp:txXfrm>
        <a:off x="885565" y="3009988"/>
        <a:ext cx="8138102" cy="602209"/>
      </dsp:txXfrm>
    </dsp:sp>
    <dsp:sp modelId="{8F27A838-B6A7-42EB-B37D-79BBE0015C4A}">
      <dsp:nvSpPr>
        <dsp:cNvPr id="0" name=""/>
        <dsp:cNvSpPr/>
      </dsp:nvSpPr>
      <dsp:spPr>
        <a:xfrm>
          <a:off x="509184" y="2934712"/>
          <a:ext cx="752762" cy="75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-139945"/>
              <a:satOff val="-44122"/>
              <a:lumOff val="4079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FBF572-E457-4E29-BC0D-EFE82E9E4636}">
      <dsp:nvSpPr>
        <dsp:cNvPr id="0" name=""/>
        <dsp:cNvSpPr/>
      </dsp:nvSpPr>
      <dsp:spPr>
        <a:xfrm>
          <a:off x="454040" y="3835154"/>
          <a:ext cx="8569628" cy="75792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-69973"/>
                <a:satOff val="-22061"/>
                <a:lumOff val="20396"/>
                <a:alphaOff val="0"/>
                <a:tint val="98000"/>
                <a:lumMod val="102000"/>
              </a:schemeClr>
              <a:schemeClr val="accent1">
                <a:shade val="50000"/>
                <a:hueOff val="-69973"/>
                <a:satOff val="-22061"/>
                <a:lumOff val="2039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00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kern="1200" baseline="0" dirty="0">
            <a:solidFill>
              <a:srgbClr val="525252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>
              <a:solidFill>
                <a:srgbClr val="525252"/>
              </a:solidFill>
            </a:rPr>
            <a:t>Департамент труда и занятости РМЭ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>
              <a:solidFill>
                <a:srgbClr val="525252"/>
              </a:solidFill>
            </a:rPr>
            <a:t>Центры занятости населения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>
              <a:solidFill>
                <a:srgbClr val="525252"/>
              </a:solidFill>
            </a:rPr>
            <a:t>Центры предоставления мер </a:t>
          </a:r>
          <a:r>
            <a:rPr lang="ru-RU" sz="1200" b="1" i="0" kern="1200" baseline="0" dirty="0" err="1">
              <a:solidFill>
                <a:srgbClr val="525252"/>
              </a:solidFill>
            </a:rPr>
            <a:t>соцподдержки</a:t>
          </a:r>
          <a:r>
            <a:rPr lang="ru-RU" sz="1200" b="1" i="0" kern="1200" baseline="0" dirty="0">
              <a:solidFill>
                <a:srgbClr val="525252"/>
              </a:solidFill>
            </a:rPr>
            <a:t> населению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i="0" kern="1200" baseline="0" dirty="0"/>
        </a:p>
      </dsp:txBody>
      <dsp:txXfrm>
        <a:off x="454040" y="3835154"/>
        <a:ext cx="8569628" cy="757929"/>
      </dsp:txXfrm>
    </dsp:sp>
    <dsp:sp modelId="{8F86A166-89F3-4E53-ACAC-638C24A2D272}">
      <dsp:nvSpPr>
        <dsp:cNvPr id="0" name=""/>
        <dsp:cNvSpPr/>
      </dsp:nvSpPr>
      <dsp:spPr>
        <a:xfrm>
          <a:off x="77659" y="3837737"/>
          <a:ext cx="752762" cy="75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-69973"/>
              <a:satOff val="-22061"/>
              <a:lumOff val="2039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6FF98-29E4-4189-9A53-36E56414AB94}">
      <dsp:nvSpPr>
        <dsp:cNvPr id="0" name=""/>
        <dsp:cNvSpPr/>
      </dsp:nvSpPr>
      <dsp:spPr>
        <a:xfrm>
          <a:off x="0" y="2245"/>
          <a:ext cx="2402889" cy="0"/>
        </a:xfrm>
        <a:prstGeom prst="lin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BCF7C-D593-4B89-829D-967CDDC9A6ED}">
      <dsp:nvSpPr>
        <dsp:cNvPr id="0" name=""/>
        <dsp:cNvSpPr/>
      </dsp:nvSpPr>
      <dsp:spPr>
        <a:xfrm>
          <a:off x="0" y="2245"/>
          <a:ext cx="2402889" cy="76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Мероприятие:</a:t>
          </a:r>
          <a:endParaRPr lang="ru-RU" sz="1600" kern="1200" dirty="0"/>
        </a:p>
      </dsp:txBody>
      <dsp:txXfrm>
        <a:off x="0" y="2245"/>
        <a:ext cx="2402889" cy="765690"/>
      </dsp:txXfrm>
    </dsp:sp>
    <dsp:sp modelId="{02129B31-444D-476D-BE6E-FE2CE799BB69}">
      <dsp:nvSpPr>
        <dsp:cNvPr id="0" name=""/>
        <dsp:cNvSpPr/>
      </dsp:nvSpPr>
      <dsp:spPr>
        <a:xfrm>
          <a:off x="0" y="767935"/>
          <a:ext cx="2402889" cy="0"/>
        </a:xfrm>
        <a:prstGeom prst="line">
          <a:avLst/>
        </a:prstGeom>
        <a:solidFill>
          <a:schemeClr val="accent1">
            <a:shade val="80000"/>
            <a:hueOff val="-30437"/>
            <a:satOff val="-10506"/>
            <a:lumOff val="7329"/>
            <a:alphaOff val="0"/>
          </a:schemeClr>
        </a:solidFill>
        <a:ln w="15875" cap="rnd" cmpd="sng" algn="ctr">
          <a:solidFill>
            <a:schemeClr val="accent1">
              <a:shade val="80000"/>
              <a:hueOff val="-30437"/>
              <a:satOff val="-10506"/>
              <a:lumOff val="7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64EF6-7EEC-4BD0-A447-961768E00BAF}">
      <dsp:nvSpPr>
        <dsp:cNvPr id="0" name=""/>
        <dsp:cNvSpPr/>
      </dsp:nvSpPr>
      <dsp:spPr>
        <a:xfrm>
          <a:off x="0" y="767935"/>
          <a:ext cx="2402889" cy="76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Результат:</a:t>
          </a:r>
          <a:endParaRPr lang="ru-RU" sz="1600" kern="1200"/>
        </a:p>
      </dsp:txBody>
      <dsp:txXfrm>
        <a:off x="0" y="767935"/>
        <a:ext cx="2402889" cy="765690"/>
      </dsp:txXfrm>
    </dsp:sp>
    <dsp:sp modelId="{88DEDF15-3BBC-4993-A417-2415AE001725}">
      <dsp:nvSpPr>
        <dsp:cNvPr id="0" name=""/>
        <dsp:cNvSpPr/>
      </dsp:nvSpPr>
      <dsp:spPr>
        <a:xfrm>
          <a:off x="0" y="1533626"/>
          <a:ext cx="2402889" cy="0"/>
        </a:xfrm>
        <a:prstGeom prst="line">
          <a:avLst/>
        </a:prstGeom>
        <a:solidFill>
          <a:schemeClr val="accent1">
            <a:shade val="80000"/>
            <a:hueOff val="-60873"/>
            <a:satOff val="-21012"/>
            <a:lumOff val="14659"/>
            <a:alphaOff val="0"/>
          </a:schemeClr>
        </a:solidFill>
        <a:ln w="15875" cap="rnd" cmpd="sng" algn="ctr">
          <a:solidFill>
            <a:schemeClr val="accent1">
              <a:shade val="80000"/>
              <a:hueOff val="-60873"/>
              <a:satOff val="-21012"/>
              <a:lumOff val="146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BCF8A-B6EF-4EA9-B9BB-2BCA89823BFB}">
      <dsp:nvSpPr>
        <dsp:cNvPr id="0" name=""/>
        <dsp:cNvSpPr/>
      </dsp:nvSpPr>
      <dsp:spPr>
        <a:xfrm>
          <a:off x="0" y="1533626"/>
          <a:ext cx="2402889" cy="76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Дополнительные условия:</a:t>
          </a:r>
          <a:endParaRPr lang="ru-RU" sz="1600" kern="1200"/>
        </a:p>
      </dsp:txBody>
      <dsp:txXfrm>
        <a:off x="0" y="1533626"/>
        <a:ext cx="2402889" cy="765690"/>
      </dsp:txXfrm>
    </dsp:sp>
    <dsp:sp modelId="{D84D6319-4681-4F87-BBD2-8F8AFEB07E5A}">
      <dsp:nvSpPr>
        <dsp:cNvPr id="0" name=""/>
        <dsp:cNvSpPr/>
      </dsp:nvSpPr>
      <dsp:spPr>
        <a:xfrm>
          <a:off x="0" y="2299316"/>
          <a:ext cx="2402889" cy="0"/>
        </a:xfrm>
        <a:prstGeom prst="line">
          <a:avLst/>
        </a:prstGeom>
        <a:solidFill>
          <a:schemeClr val="accent1">
            <a:shade val="80000"/>
            <a:hueOff val="-91310"/>
            <a:satOff val="-31518"/>
            <a:lumOff val="21988"/>
            <a:alphaOff val="0"/>
          </a:schemeClr>
        </a:solidFill>
        <a:ln w="15875" cap="rnd" cmpd="sng" algn="ctr">
          <a:solidFill>
            <a:schemeClr val="accent1">
              <a:shade val="80000"/>
              <a:hueOff val="-91310"/>
              <a:satOff val="-31518"/>
              <a:lumOff val="219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F091F-A891-4D04-9F14-D964DA234813}">
      <dsp:nvSpPr>
        <dsp:cNvPr id="0" name=""/>
        <dsp:cNvSpPr/>
      </dsp:nvSpPr>
      <dsp:spPr>
        <a:xfrm>
          <a:off x="0" y="2299316"/>
          <a:ext cx="2402889" cy="76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Денежные средства</a:t>
          </a:r>
          <a:r>
            <a:rPr lang="en-US" sz="1600" b="1" kern="1200" dirty="0"/>
            <a:t> </a:t>
          </a:r>
          <a:r>
            <a:rPr lang="ru-RU" sz="1600" b="1" kern="1200" dirty="0"/>
            <a:t>на мероприятие:</a:t>
          </a:r>
          <a:endParaRPr lang="ru-RU" sz="1600" kern="1200" dirty="0"/>
        </a:p>
      </dsp:txBody>
      <dsp:txXfrm>
        <a:off x="0" y="2299316"/>
        <a:ext cx="2402889" cy="765690"/>
      </dsp:txXfrm>
    </dsp:sp>
    <dsp:sp modelId="{D7929891-BAA3-4E9D-939D-B6AF71152731}">
      <dsp:nvSpPr>
        <dsp:cNvPr id="0" name=""/>
        <dsp:cNvSpPr/>
      </dsp:nvSpPr>
      <dsp:spPr>
        <a:xfrm>
          <a:off x="0" y="3065006"/>
          <a:ext cx="2402889" cy="0"/>
        </a:xfrm>
        <a:prstGeom prst="line">
          <a:avLst/>
        </a:prstGeom>
        <a:solidFill>
          <a:schemeClr val="accent1">
            <a:shade val="80000"/>
            <a:hueOff val="-121746"/>
            <a:satOff val="-42024"/>
            <a:lumOff val="29318"/>
            <a:alphaOff val="0"/>
          </a:schemeClr>
        </a:solidFill>
        <a:ln w="15875" cap="rnd" cmpd="sng" algn="ctr">
          <a:solidFill>
            <a:schemeClr val="accent1">
              <a:shade val="80000"/>
              <a:hueOff val="-121746"/>
              <a:satOff val="-42024"/>
              <a:lumOff val="29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EE558-F5C3-4AB6-9B68-C74EF2E3E91A}">
      <dsp:nvSpPr>
        <dsp:cNvPr id="0" name=""/>
        <dsp:cNvSpPr/>
      </dsp:nvSpPr>
      <dsp:spPr>
        <a:xfrm>
          <a:off x="0" y="3065006"/>
          <a:ext cx="2402889" cy="76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Срок контракта: </a:t>
          </a:r>
          <a:endParaRPr lang="ru-RU" sz="1600" kern="1200"/>
        </a:p>
      </dsp:txBody>
      <dsp:txXfrm>
        <a:off x="0" y="3065006"/>
        <a:ext cx="2402889" cy="765690"/>
      </dsp:txXfrm>
    </dsp:sp>
    <dsp:sp modelId="{1468AAAF-2F08-42A5-A079-F86A4671FADF}">
      <dsp:nvSpPr>
        <dsp:cNvPr id="0" name=""/>
        <dsp:cNvSpPr/>
      </dsp:nvSpPr>
      <dsp:spPr>
        <a:xfrm>
          <a:off x="0" y="3830697"/>
          <a:ext cx="2402889" cy="0"/>
        </a:xfrm>
        <a:prstGeom prst="line">
          <a:avLst/>
        </a:prstGeom>
        <a:solidFill>
          <a:schemeClr val="accent1">
            <a:shade val="80000"/>
            <a:hueOff val="-152183"/>
            <a:satOff val="-52530"/>
            <a:lumOff val="36647"/>
            <a:alphaOff val="0"/>
          </a:schemeClr>
        </a:solidFill>
        <a:ln w="15875" cap="rnd" cmpd="sng" algn="ctr">
          <a:solidFill>
            <a:schemeClr val="accent1">
              <a:shade val="80000"/>
              <a:hueOff val="-152183"/>
              <a:satOff val="-52530"/>
              <a:lumOff val="36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05D67-45AC-442D-A951-F5C338EAD353}">
      <dsp:nvSpPr>
        <dsp:cNvPr id="0" name=""/>
        <dsp:cNvSpPr/>
      </dsp:nvSpPr>
      <dsp:spPr>
        <a:xfrm>
          <a:off x="0" y="3830697"/>
          <a:ext cx="2402889" cy="76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Ответственные исполнители:</a:t>
          </a:r>
          <a:endParaRPr lang="ru-RU" sz="1600" kern="1200"/>
        </a:p>
      </dsp:txBody>
      <dsp:txXfrm>
        <a:off x="0" y="3830697"/>
        <a:ext cx="2402889" cy="7656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2C98A-16A9-4F21-8B3A-32829BCBAC60}">
      <dsp:nvSpPr>
        <dsp:cNvPr id="0" name=""/>
        <dsp:cNvSpPr/>
      </dsp:nvSpPr>
      <dsp:spPr>
        <a:xfrm>
          <a:off x="-5636125" y="-862787"/>
          <a:ext cx="6710387" cy="6710387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1FAAB-83D5-49C4-9000-3CA72BF5A904}">
      <dsp:nvSpPr>
        <dsp:cNvPr id="0" name=""/>
        <dsp:cNvSpPr/>
      </dsp:nvSpPr>
      <dsp:spPr>
        <a:xfrm>
          <a:off x="400337" y="262500"/>
          <a:ext cx="8576278" cy="52480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shade val="80000"/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5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525252"/>
              </a:solidFill>
            </a:rPr>
            <a:t>Прохождение профессионального обучения </a:t>
          </a:r>
          <a:br>
            <a:rPr lang="ru-RU" sz="1400" b="1" kern="1200" dirty="0">
              <a:solidFill>
                <a:srgbClr val="525252"/>
              </a:solidFill>
            </a:rPr>
          </a:br>
          <a:r>
            <a:rPr lang="ru-RU" sz="1400" b="1" kern="1200" dirty="0">
              <a:solidFill>
                <a:srgbClr val="525252"/>
              </a:solidFill>
            </a:rPr>
            <a:t>и (или) получение дополнительного профессионального образования</a:t>
          </a:r>
        </a:p>
      </dsp:txBody>
      <dsp:txXfrm>
        <a:off x="400337" y="262500"/>
        <a:ext cx="8576278" cy="524801"/>
      </dsp:txXfrm>
    </dsp:sp>
    <dsp:sp modelId="{F147631E-5658-472E-AD70-644D14FD9878}">
      <dsp:nvSpPr>
        <dsp:cNvPr id="0" name=""/>
        <dsp:cNvSpPr/>
      </dsp:nvSpPr>
      <dsp:spPr>
        <a:xfrm>
          <a:off x="72337" y="196900"/>
          <a:ext cx="656001" cy="656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066786-7CE6-485B-9EB3-FA7018101D28}">
      <dsp:nvSpPr>
        <dsp:cNvPr id="0" name=""/>
        <dsp:cNvSpPr/>
      </dsp:nvSpPr>
      <dsp:spPr>
        <a:xfrm>
          <a:off x="832022" y="924589"/>
          <a:ext cx="8144593" cy="77482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30437"/>
                <a:satOff val="-10506"/>
                <a:lumOff val="7329"/>
                <a:alphaOff val="0"/>
                <a:tint val="98000"/>
                <a:lumMod val="102000"/>
              </a:schemeClr>
              <a:schemeClr val="accent1">
                <a:shade val="80000"/>
                <a:hueOff val="-30437"/>
                <a:satOff val="-10506"/>
                <a:lumOff val="7329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56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ln/>
            <a:solidFill>
              <a:srgbClr val="525252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n/>
              <a:solidFill>
                <a:srgbClr val="525252"/>
              </a:solidFill>
            </a:rPr>
            <a:t>- выдача направления на прохождение профессионального обучения </a:t>
          </a:r>
          <a:br>
            <a:rPr lang="ru-RU" sz="1100" b="1" kern="1200" dirty="0">
              <a:ln/>
              <a:solidFill>
                <a:srgbClr val="525252"/>
              </a:solidFill>
            </a:rPr>
          </a:br>
          <a:r>
            <a:rPr lang="ru-RU" sz="1100" b="1" kern="1200" dirty="0">
              <a:ln/>
              <a:solidFill>
                <a:srgbClr val="525252"/>
              </a:solidFill>
            </a:rPr>
            <a:t>и (или) получение дополнительного профессионального образования, </a:t>
          </a:r>
          <a:br>
            <a:rPr lang="ru-RU" sz="1100" b="1" kern="1200" dirty="0">
              <a:ln/>
              <a:solidFill>
                <a:srgbClr val="525252"/>
              </a:solidFill>
            </a:rPr>
          </a:br>
          <a:r>
            <a:rPr lang="ru-RU" sz="1100" b="1" kern="1200" dirty="0">
              <a:ln/>
              <a:solidFill>
                <a:srgbClr val="525252"/>
              </a:solidFill>
            </a:rPr>
            <a:t>а  так же стажировку;</a:t>
          </a:r>
          <a:endParaRPr lang="en-US" sz="1100" b="1" kern="1200" dirty="0">
            <a:ln/>
            <a:solidFill>
              <a:srgbClr val="525252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n/>
              <a:solidFill>
                <a:srgbClr val="525252"/>
              </a:solidFill>
            </a:rPr>
            <a:t>- предоставление денежных средств на оплату обучения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832022" y="924589"/>
        <a:ext cx="8144593" cy="774826"/>
      </dsp:txXfrm>
    </dsp:sp>
    <dsp:sp modelId="{1910E3C0-F4B4-4139-A966-C307D5DCBF78}">
      <dsp:nvSpPr>
        <dsp:cNvPr id="0" name=""/>
        <dsp:cNvSpPr/>
      </dsp:nvSpPr>
      <dsp:spPr>
        <a:xfrm>
          <a:off x="504022" y="984001"/>
          <a:ext cx="656001" cy="656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-30437"/>
              <a:satOff val="-10506"/>
              <a:lumOff val="732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CA6D20-1015-4632-AD60-C95330022A08}">
      <dsp:nvSpPr>
        <dsp:cNvPr id="0" name=""/>
        <dsp:cNvSpPr/>
      </dsp:nvSpPr>
      <dsp:spPr>
        <a:xfrm>
          <a:off x="1029421" y="1781610"/>
          <a:ext cx="7947194" cy="63498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60873"/>
                <a:satOff val="-21012"/>
                <a:lumOff val="14659"/>
                <a:alphaOff val="0"/>
                <a:tint val="98000"/>
                <a:lumMod val="102000"/>
              </a:schemeClr>
              <a:schemeClr val="accent1">
                <a:shade val="80000"/>
                <a:hueOff val="-60873"/>
                <a:satOff val="-21012"/>
                <a:lumOff val="14659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56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525252"/>
              </a:solidFill>
            </a:rPr>
            <a:t>предоставление договора на прохождение профессионального </a:t>
          </a:r>
          <a:r>
            <a:rPr lang="ru-RU" sz="1400" b="1" kern="1200" dirty="0" err="1">
              <a:solidFill>
                <a:srgbClr val="525252"/>
              </a:solidFill>
            </a:rPr>
            <a:t>обученияи</a:t>
          </a:r>
          <a:r>
            <a:rPr lang="ru-RU" sz="1400" b="1" kern="1200" dirty="0">
              <a:solidFill>
                <a:srgbClr val="525252"/>
              </a:solidFill>
            </a:rPr>
            <a:t> дополнительного профессионального образования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029421" y="1781610"/>
        <a:ext cx="7947194" cy="634988"/>
      </dsp:txXfrm>
    </dsp:sp>
    <dsp:sp modelId="{B1B439D7-B140-4C50-A882-EE30CFE13B47}">
      <dsp:nvSpPr>
        <dsp:cNvPr id="0" name=""/>
        <dsp:cNvSpPr/>
      </dsp:nvSpPr>
      <dsp:spPr>
        <a:xfrm>
          <a:off x="701420" y="1771103"/>
          <a:ext cx="656001" cy="656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-60873"/>
              <a:satOff val="-21012"/>
              <a:lumOff val="1465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4D37D8-29FE-45BB-9D1D-66D516D3DC7F}">
      <dsp:nvSpPr>
        <dsp:cNvPr id="0" name=""/>
        <dsp:cNvSpPr/>
      </dsp:nvSpPr>
      <dsp:spPr>
        <a:xfrm>
          <a:off x="1029421" y="2522054"/>
          <a:ext cx="7947194" cy="7273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91310"/>
                <a:satOff val="-31518"/>
                <a:lumOff val="21988"/>
                <a:alphaOff val="0"/>
                <a:tint val="98000"/>
                <a:lumMod val="102000"/>
              </a:schemeClr>
              <a:schemeClr val="accent1">
                <a:shade val="80000"/>
                <a:hueOff val="-91310"/>
                <a:satOff val="-31518"/>
                <a:lumOff val="2198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561" tIns="27940" rIns="27940" bIns="2794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>
            <a:solidFill>
              <a:srgbClr val="525252"/>
            </a:solidFill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solidFill>
                <a:srgbClr val="525252"/>
              </a:solidFill>
            </a:rPr>
            <a:t>в размере стоимости обучения (не более 30 тыс. руб.)</a:t>
          </a:r>
          <a:r>
            <a:rPr lang="en-US" sz="1050" b="1" kern="1200" dirty="0">
              <a:solidFill>
                <a:srgbClr val="525252"/>
              </a:solidFill>
            </a:rPr>
            <a:t> </a:t>
          </a:r>
          <a:r>
            <a:rPr lang="ru-RU" sz="1050" b="1" kern="1200" dirty="0">
              <a:solidFill>
                <a:srgbClr val="525252"/>
              </a:solidFill>
            </a:rPr>
            <a:t>и ежемесячная стипендия в размере величины прожиточного минимума для трудоспособного населения в РМЭ, за второй квартал года, предшествующего году заключения социального контракта (в 2020 г. – 10 498 руб.) на период обучения, </a:t>
          </a:r>
          <a:br>
            <a:rPr lang="ru-RU" sz="1050" b="1" kern="1200" dirty="0">
              <a:solidFill>
                <a:srgbClr val="525252"/>
              </a:solidFill>
            </a:rPr>
          </a:br>
          <a:r>
            <a:rPr lang="ru-RU" sz="1050" b="1" kern="1200" dirty="0">
              <a:solidFill>
                <a:srgbClr val="525252"/>
              </a:solidFill>
            </a:rPr>
            <a:t>но не более 3 мес.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 </a:t>
          </a:r>
          <a:r>
            <a:rPr lang="ru-RU" sz="800" kern="1200" dirty="0"/>
            <a:t> </a:t>
          </a:r>
        </a:p>
      </dsp:txBody>
      <dsp:txXfrm>
        <a:off x="1029421" y="2522054"/>
        <a:ext cx="7947194" cy="727305"/>
      </dsp:txXfrm>
    </dsp:sp>
    <dsp:sp modelId="{41A0D292-472E-41D0-B2BD-80FBFCA1DBD5}">
      <dsp:nvSpPr>
        <dsp:cNvPr id="0" name=""/>
        <dsp:cNvSpPr/>
      </dsp:nvSpPr>
      <dsp:spPr>
        <a:xfrm>
          <a:off x="701420" y="2557707"/>
          <a:ext cx="656001" cy="656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-91310"/>
              <a:satOff val="-31518"/>
              <a:lumOff val="2198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785610-4FDF-49CA-BA74-B4241BE0BF84}">
      <dsp:nvSpPr>
        <dsp:cNvPr id="0" name=""/>
        <dsp:cNvSpPr/>
      </dsp:nvSpPr>
      <dsp:spPr>
        <a:xfrm>
          <a:off x="832022" y="3410408"/>
          <a:ext cx="8144593" cy="52480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121746"/>
                <a:satOff val="-42024"/>
                <a:lumOff val="29318"/>
                <a:alphaOff val="0"/>
                <a:tint val="98000"/>
                <a:lumMod val="102000"/>
              </a:schemeClr>
              <a:schemeClr val="accent1">
                <a:shade val="80000"/>
                <a:hueOff val="-121746"/>
                <a:satOff val="-42024"/>
                <a:lumOff val="2931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56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525252"/>
              </a:solidFill>
            </a:rPr>
            <a:t>до 3 месяцев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832022" y="3410408"/>
        <a:ext cx="8144593" cy="524801"/>
      </dsp:txXfrm>
    </dsp:sp>
    <dsp:sp modelId="{BEB7079B-B9EC-43BF-BCD7-1D12473819E5}">
      <dsp:nvSpPr>
        <dsp:cNvPr id="0" name=""/>
        <dsp:cNvSpPr/>
      </dsp:nvSpPr>
      <dsp:spPr>
        <a:xfrm>
          <a:off x="504022" y="3344808"/>
          <a:ext cx="656001" cy="656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-121746"/>
              <a:satOff val="-42024"/>
              <a:lumOff val="2931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0CF3A7-A9CE-4751-923C-2A1C1FD9B564}">
      <dsp:nvSpPr>
        <dsp:cNvPr id="0" name=""/>
        <dsp:cNvSpPr/>
      </dsp:nvSpPr>
      <dsp:spPr>
        <a:xfrm>
          <a:off x="400337" y="4197510"/>
          <a:ext cx="8576278" cy="52480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152183"/>
                <a:satOff val="-52530"/>
                <a:lumOff val="36647"/>
                <a:alphaOff val="0"/>
                <a:tint val="98000"/>
                <a:lumMod val="102000"/>
              </a:schemeClr>
              <a:schemeClr val="accent1">
                <a:shade val="80000"/>
                <a:hueOff val="-152183"/>
                <a:satOff val="-52530"/>
                <a:lumOff val="36647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656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525252"/>
              </a:solidFill>
            </a:rPr>
            <a:t>Центры занятости населения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525252"/>
              </a:solidFill>
            </a:rPr>
            <a:t>Центры предоставления мер </a:t>
          </a:r>
          <a:r>
            <a:rPr lang="ru-RU" sz="1300" b="1" kern="1200" dirty="0" err="1">
              <a:solidFill>
                <a:srgbClr val="525252"/>
              </a:solidFill>
            </a:rPr>
            <a:t>соцподдержки</a:t>
          </a:r>
          <a:r>
            <a:rPr lang="ru-RU" sz="1300" b="1" kern="1200" dirty="0">
              <a:solidFill>
                <a:srgbClr val="525252"/>
              </a:solidFill>
            </a:rPr>
            <a:t> населению</a:t>
          </a:r>
        </a:p>
      </dsp:txBody>
      <dsp:txXfrm>
        <a:off x="400337" y="4197510"/>
        <a:ext cx="8576278" cy="524801"/>
      </dsp:txXfrm>
    </dsp:sp>
    <dsp:sp modelId="{871D4E78-C970-48EC-A836-11AB9CD23012}">
      <dsp:nvSpPr>
        <dsp:cNvPr id="0" name=""/>
        <dsp:cNvSpPr/>
      </dsp:nvSpPr>
      <dsp:spPr>
        <a:xfrm>
          <a:off x="72337" y="4131910"/>
          <a:ext cx="656001" cy="656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-152183"/>
              <a:satOff val="-52530"/>
              <a:lumOff val="3664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6FF98-29E4-4189-9A53-36E56414AB94}">
      <dsp:nvSpPr>
        <dsp:cNvPr id="0" name=""/>
        <dsp:cNvSpPr/>
      </dsp:nvSpPr>
      <dsp:spPr>
        <a:xfrm>
          <a:off x="0" y="2176"/>
          <a:ext cx="2403444" cy="0"/>
        </a:xfrm>
        <a:prstGeom prst="lin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BCF7C-D593-4B89-829D-967CDDC9A6ED}">
      <dsp:nvSpPr>
        <dsp:cNvPr id="0" name=""/>
        <dsp:cNvSpPr/>
      </dsp:nvSpPr>
      <dsp:spPr>
        <a:xfrm>
          <a:off x="0" y="2176"/>
          <a:ext cx="2403444" cy="74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Мероприятие:</a:t>
          </a:r>
          <a:endParaRPr lang="ru-RU" sz="1600" kern="1200" dirty="0"/>
        </a:p>
      </dsp:txBody>
      <dsp:txXfrm>
        <a:off x="0" y="2176"/>
        <a:ext cx="2403444" cy="742039"/>
      </dsp:txXfrm>
    </dsp:sp>
    <dsp:sp modelId="{02129B31-444D-476D-BE6E-FE2CE799BB69}">
      <dsp:nvSpPr>
        <dsp:cNvPr id="0" name=""/>
        <dsp:cNvSpPr/>
      </dsp:nvSpPr>
      <dsp:spPr>
        <a:xfrm>
          <a:off x="0" y="744215"/>
          <a:ext cx="2403444" cy="0"/>
        </a:xfrm>
        <a:prstGeom prst="line">
          <a:avLst/>
        </a:prstGeom>
        <a:solidFill>
          <a:schemeClr val="accent1">
            <a:shade val="80000"/>
            <a:hueOff val="-30437"/>
            <a:satOff val="-10506"/>
            <a:lumOff val="7329"/>
            <a:alphaOff val="0"/>
          </a:schemeClr>
        </a:solidFill>
        <a:ln w="15875" cap="rnd" cmpd="sng" algn="ctr">
          <a:solidFill>
            <a:schemeClr val="accent1">
              <a:shade val="80000"/>
              <a:hueOff val="-30437"/>
              <a:satOff val="-10506"/>
              <a:lumOff val="7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64EF6-7EEC-4BD0-A447-961768E00BAF}">
      <dsp:nvSpPr>
        <dsp:cNvPr id="0" name=""/>
        <dsp:cNvSpPr/>
      </dsp:nvSpPr>
      <dsp:spPr>
        <a:xfrm>
          <a:off x="0" y="744215"/>
          <a:ext cx="2403444" cy="74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Результат:</a:t>
          </a:r>
          <a:endParaRPr lang="ru-RU" sz="1600" kern="1200"/>
        </a:p>
      </dsp:txBody>
      <dsp:txXfrm>
        <a:off x="0" y="744215"/>
        <a:ext cx="2403444" cy="742039"/>
      </dsp:txXfrm>
    </dsp:sp>
    <dsp:sp modelId="{88DEDF15-3BBC-4993-A417-2415AE001725}">
      <dsp:nvSpPr>
        <dsp:cNvPr id="0" name=""/>
        <dsp:cNvSpPr/>
      </dsp:nvSpPr>
      <dsp:spPr>
        <a:xfrm>
          <a:off x="0" y="1486255"/>
          <a:ext cx="2403444" cy="0"/>
        </a:xfrm>
        <a:prstGeom prst="line">
          <a:avLst/>
        </a:prstGeom>
        <a:solidFill>
          <a:schemeClr val="accent1">
            <a:shade val="80000"/>
            <a:hueOff val="-60873"/>
            <a:satOff val="-21012"/>
            <a:lumOff val="14659"/>
            <a:alphaOff val="0"/>
          </a:schemeClr>
        </a:solidFill>
        <a:ln w="15875" cap="rnd" cmpd="sng" algn="ctr">
          <a:solidFill>
            <a:schemeClr val="accent1">
              <a:shade val="80000"/>
              <a:hueOff val="-60873"/>
              <a:satOff val="-21012"/>
              <a:lumOff val="146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BCF8A-B6EF-4EA9-B9BB-2BCA89823BFB}">
      <dsp:nvSpPr>
        <dsp:cNvPr id="0" name=""/>
        <dsp:cNvSpPr/>
      </dsp:nvSpPr>
      <dsp:spPr>
        <a:xfrm>
          <a:off x="0" y="1486255"/>
          <a:ext cx="2403444" cy="74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Дополнительные условия:</a:t>
          </a:r>
          <a:endParaRPr lang="ru-RU" sz="1600" kern="1200"/>
        </a:p>
      </dsp:txBody>
      <dsp:txXfrm>
        <a:off x="0" y="1486255"/>
        <a:ext cx="2403444" cy="742039"/>
      </dsp:txXfrm>
    </dsp:sp>
    <dsp:sp modelId="{D84D6319-4681-4F87-BBD2-8F8AFEB07E5A}">
      <dsp:nvSpPr>
        <dsp:cNvPr id="0" name=""/>
        <dsp:cNvSpPr/>
      </dsp:nvSpPr>
      <dsp:spPr>
        <a:xfrm>
          <a:off x="0" y="2228295"/>
          <a:ext cx="2403444" cy="0"/>
        </a:xfrm>
        <a:prstGeom prst="line">
          <a:avLst/>
        </a:prstGeom>
        <a:solidFill>
          <a:schemeClr val="accent1">
            <a:shade val="80000"/>
            <a:hueOff val="-91310"/>
            <a:satOff val="-31518"/>
            <a:lumOff val="21988"/>
            <a:alphaOff val="0"/>
          </a:schemeClr>
        </a:solidFill>
        <a:ln w="15875" cap="rnd" cmpd="sng" algn="ctr">
          <a:solidFill>
            <a:schemeClr val="accent1">
              <a:shade val="80000"/>
              <a:hueOff val="-91310"/>
              <a:satOff val="-31518"/>
              <a:lumOff val="219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F091F-A891-4D04-9F14-D964DA234813}">
      <dsp:nvSpPr>
        <dsp:cNvPr id="0" name=""/>
        <dsp:cNvSpPr/>
      </dsp:nvSpPr>
      <dsp:spPr>
        <a:xfrm>
          <a:off x="0" y="2228295"/>
          <a:ext cx="2403444" cy="74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Денежные средства</a:t>
          </a:r>
          <a:r>
            <a:rPr lang="en-US" sz="1600" b="1" kern="1200" dirty="0"/>
            <a:t> </a:t>
          </a:r>
          <a:r>
            <a:rPr lang="ru-RU" sz="1600" b="1" kern="1200" dirty="0"/>
            <a:t>на мероприятие:</a:t>
          </a:r>
          <a:endParaRPr lang="ru-RU" sz="1600" kern="1200" dirty="0"/>
        </a:p>
      </dsp:txBody>
      <dsp:txXfrm>
        <a:off x="0" y="2228295"/>
        <a:ext cx="2403444" cy="742039"/>
      </dsp:txXfrm>
    </dsp:sp>
    <dsp:sp modelId="{D7929891-BAA3-4E9D-939D-B6AF71152731}">
      <dsp:nvSpPr>
        <dsp:cNvPr id="0" name=""/>
        <dsp:cNvSpPr/>
      </dsp:nvSpPr>
      <dsp:spPr>
        <a:xfrm>
          <a:off x="0" y="2970335"/>
          <a:ext cx="2403444" cy="0"/>
        </a:xfrm>
        <a:prstGeom prst="line">
          <a:avLst/>
        </a:prstGeom>
        <a:solidFill>
          <a:schemeClr val="accent1">
            <a:shade val="80000"/>
            <a:hueOff val="-121746"/>
            <a:satOff val="-42024"/>
            <a:lumOff val="29318"/>
            <a:alphaOff val="0"/>
          </a:schemeClr>
        </a:solidFill>
        <a:ln w="15875" cap="rnd" cmpd="sng" algn="ctr">
          <a:solidFill>
            <a:schemeClr val="accent1">
              <a:shade val="80000"/>
              <a:hueOff val="-121746"/>
              <a:satOff val="-42024"/>
              <a:lumOff val="29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EE558-F5C3-4AB6-9B68-C74EF2E3E91A}">
      <dsp:nvSpPr>
        <dsp:cNvPr id="0" name=""/>
        <dsp:cNvSpPr/>
      </dsp:nvSpPr>
      <dsp:spPr>
        <a:xfrm>
          <a:off x="0" y="2970335"/>
          <a:ext cx="2403444" cy="74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Срок контракта: </a:t>
          </a:r>
          <a:endParaRPr lang="ru-RU" sz="1600" kern="1200"/>
        </a:p>
      </dsp:txBody>
      <dsp:txXfrm>
        <a:off x="0" y="2970335"/>
        <a:ext cx="2403444" cy="742039"/>
      </dsp:txXfrm>
    </dsp:sp>
    <dsp:sp modelId="{1468AAAF-2F08-42A5-A079-F86A4671FADF}">
      <dsp:nvSpPr>
        <dsp:cNvPr id="0" name=""/>
        <dsp:cNvSpPr/>
      </dsp:nvSpPr>
      <dsp:spPr>
        <a:xfrm>
          <a:off x="0" y="3712375"/>
          <a:ext cx="2403444" cy="0"/>
        </a:xfrm>
        <a:prstGeom prst="line">
          <a:avLst/>
        </a:prstGeom>
        <a:solidFill>
          <a:schemeClr val="accent1">
            <a:shade val="80000"/>
            <a:hueOff val="-152183"/>
            <a:satOff val="-52530"/>
            <a:lumOff val="36647"/>
            <a:alphaOff val="0"/>
          </a:schemeClr>
        </a:solidFill>
        <a:ln w="15875" cap="rnd" cmpd="sng" algn="ctr">
          <a:solidFill>
            <a:schemeClr val="accent1">
              <a:shade val="80000"/>
              <a:hueOff val="-152183"/>
              <a:satOff val="-52530"/>
              <a:lumOff val="36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05D67-45AC-442D-A951-F5C338EAD353}">
      <dsp:nvSpPr>
        <dsp:cNvPr id="0" name=""/>
        <dsp:cNvSpPr/>
      </dsp:nvSpPr>
      <dsp:spPr>
        <a:xfrm>
          <a:off x="0" y="3712375"/>
          <a:ext cx="2403444" cy="74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Ответственные исполнители:</a:t>
          </a:r>
        </a:p>
      </dsp:txBody>
      <dsp:txXfrm>
        <a:off x="0" y="3712375"/>
        <a:ext cx="2403444" cy="7420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3F2AD-0A7D-4C66-9142-EDBE186E2320}">
      <dsp:nvSpPr>
        <dsp:cNvPr id="0" name=""/>
        <dsp:cNvSpPr/>
      </dsp:nvSpPr>
      <dsp:spPr>
        <a:xfrm>
          <a:off x="-5497665" y="-840790"/>
          <a:ext cx="6538501" cy="6538501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DB55B-0B57-48D9-8150-735B5347A68E}">
      <dsp:nvSpPr>
        <dsp:cNvPr id="0" name=""/>
        <dsp:cNvSpPr/>
      </dsp:nvSpPr>
      <dsp:spPr>
        <a:xfrm>
          <a:off x="384064" y="255765"/>
          <a:ext cx="8703747" cy="51133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shade val="80000"/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587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525252"/>
              </a:solidFill>
            </a:rPr>
            <a:t>Осуществление индивидуальной предпринимательской деятельности</a:t>
          </a:r>
        </a:p>
      </dsp:txBody>
      <dsp:txXfrm>
        <a:off x="384064" y="255765"/>
        <a:ext cx="8703747" cy="511336"/>
      </dsp:txXfrm>
    </dsp:sp>
    <dsp:sp modelId="{4CF95C7C-B982-415C-ADD3-F7DCA923F99D}">
      <dsp:nvSpPr>
        <dsp:cNvPr id="0" name=""/>
        <dsp:cNvSpPr/>
      </dsp:nvSpPr>
      <dsp:spPr>
        <a:xfrm>
          <a:off x="64479" y="191848"/>
          <a:ext cx="639170" cy="639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660E3F-C87D-445A-9C89-C80530DB40C6}">
      <dsp:nvSpPr>
        <dsp:cNvPr id="0" name=""/>
        <dsp:cNvSpPr/>
      </dsp:nvSpPr>
      <dsp:spPr>
        <a:xfrm>
          <a:off x="792207" y="883748"/>
          <a:ext cx="8308070" cy="78918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30437"/>
                <a:satOff val="-10506"/>
                <a:lumOff val="7329"/>
                <a:alphaOff val="0"/>
                <a:tint val="98000"/>
                <a:lumMod val="102000"/>
              </a:schemeClr>
              <a:schemeClr val="accent1">
                <a:shade val="80000"/>
                <a:hueOff val="-30437"/>
                <a:satOff val="-10506"/>
                <a:lumOff val="7329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5873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solidFill>
              <a:srgbClr val="525252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525252"/>
              </a:solidFill>
            </a:rPr>
            <a:t>-выдача заключения, содержащего рекомендации о ведении предпринимательской деятельности путем создания юридического лица, государственной регистрации в качестве ИП или КФХ</a:t>
          </a:r>
          <a:endParaRPr lang="en-US" sz="1100" b="1" kern="1200" dirty="0">
            <a:solidFill>
              <a:srgbClr val="525252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525252"/>
              </a:solidFill>
            </a:rPr>
            <a:t>-либо содержащего сведения о принятии безработным гражданином решения о нецелесообразности осуществления предпринимательской деятельности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792207" y="883748"/>
        <a:ext cx="8308070" cy="789186"/>
      </dsp:txXfrm>
    </dsp:sp>
    <dsp:sp modelId="{81F1D62E-F0F6-438D-8813-09A9BFBF354E}">
      <dsp:nvSpPr>
        <dsp:cNvPr id="0" name=""/>
        <dsp:cNvSpPr/>
      </dsp:nvSpPr>
      <dsp:spPr>
        <a:xfrm>
          <a:off x="485088" y="958756"/>
          <a:ext cx="639170" cy="639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-30437"/>
              <a:satOff val="-10506"/>
              <a:lumOff val="732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C80CF0-8927-4EF6-A820-FD105AC80DB1}">
      <dsp:nvSpPr>
        <dsp:cNvPr id="0" name=""/>
        <dsp:cNvSpPr/>
      </dsp:nvSpPr>
      <dsp:spPr>
        <a:xfrm>
          <a:off x="1028117" y="1780394"/>
          <a:ext cx="8046709" cy="5829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60873"/>
                <a:satOff val="-21012"/>
                <a:lumOff val="14659"/>
                <a:alphaOff val="0"/>
                <a:tint val="98000"/>
                <a:lumMod val="102000"/>
              </a:schemeClr>
              <a:schemeClr val="accent1">
                <a:shade val="80000"/>
                <a:hueOff val="-60873"/>
                <a:satOff val="-21012"/>
                <a:lumOff val="14659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587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rgbClr val="525252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525252"/>
              </a:solidFill>
            </a:rPr>
            <a:t>Предоставления заключения, содержащего положительные рекомендации </a:t>
          </a:r>
          <a:br>
            <a:rPr lang="ru-RU" sz="1200" b="1" kern="1200" dirty="0">
              <a:solidFill>
                <a:srgbClr val="525252"/>
              </a:solidFill>
            </a:rPr>
          </a:br>
          <a:r>
            <a:rPr lang="ru-RU" sz="1200" b="1" kern="1200" dirty="0">
              <a:solidFill>
                <a:srgbClr val="525252"/>
              </a:solidFill>
            </a:rPr>
            <a:t>о ведении предпринимательской деятельности путем создания юридического лица, государственной регистрации в качестве ИП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1028117" y="1780394"/>
        <a:ext cx="8046709" cy="582980"/>
      </dsp:txXfrm>
    </dsp:sp>
    <dsp:sp modelId="{458F7506-C482-484A-A514-5E14268CFE81}">
      <dsp:nvSpPr>
        <dsp:cNvPr id="0" name=""/>
        <dsp:cNvSpPr/>
      </dsp:nvSpPr>
      <dsp:spPr>
        <a:xfrm>
          <a:off x="659666" y="1725664"/>
          <a:ext cx="639170" cy="639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-60873"/>
              <a:satOff val="-21012"/>
              <a:lumOff val="1465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C2CBAB-26B7-4502-AF88-96EB9AFC9488}">
      <dsp:nvSpPr>
        <dsp:cNvPr id="0" name=""/>
        <dsp:cNvSpPr/>
      </dsp:nvSpPr>
      <dsp:spPr>
        <a:xfrm>
          <a:off x="997008" y="2556003"/>
          <a:ext cx="8090803" cy="51133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91310"/>
                <a:satOff val="-31518"/>
                <a:lumOff val="21988"/>
                <a:alphaOff val="0"/>
                <a:tint val="98000"/>
                <a:lumMod val="102000"/>
              </a:schemeClr>
              <a:schemeClr val="accent1">
                <a:shade val="80000"/>
                <a:hueOff val="-91310"/>
                <a:satOff val="-31518"/>
                <a:lumOff val="2198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587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525252"/>
              </a:solidFill>
            </a:rPr>
            <a:t>предоставление единовременной денежной выплаты </a:t>
          </a:r>
          <a:br>
            <a:rPr lang="ru-RU" sz="1300" b="1" kern="1200" dirty="0">
              <a:solidFill>
                <a:srgbClr val="525252"/>
              </a:solidFill>
            </a:rPr>
          </a:br>
          <a:r>
            <a:rPr lang="ru-RU" sz="1300" b="1" kern="1200" dirty="0">
              <a:solidFill>
                <a:srgbClr val="525252"/>
              </a:solidFill>
            </a:rPr>
            <a:t>в размере не более 250 тыс. руб.</a:t>
          </a:r>
        </a:p>
      </dsp:txBody>
      <dsp:txXfrm>
        <a:off x="997008" y="2556003"/>
        <a:ext cx="8090803" cy="511336"/>
      </dsp:txXfrm>
    </dsp:sp>
    <dsp:sp modelId="{EF96D6AA-197C-4359-92C6-FD032BC974F9}">
      <dsp:nvSpPr>
        <dsp:cNvPr id="0" name=""/>
        <dsp:cNvSpPr/>
      </dsp:nvSpPr>
      <dsp:spPr>
        <a:xfrm>
          <a:off x="677422" y="2492086"/>
          <a:ext cx="639170" cy="639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-91310"/>
              <a:satOff val="-31518"/>
              <a:lumOff val="2198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E29A7C-1EEF-4788-93CC-423E0E19BAA0}">
      <dsp:nvSpPr>
        <dsp:cNvPr id="0" name=""/>
        <dsp:cNvSpPr/>
      </dsp:nvSpPr>
      <dsp:spPr>
        <a:xfrm>
          <a:off x="804674" y="3322911"/>
          <a:ext cx="8283137" cy="51133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121746"/>
                <a:satOff val="-42024"/>
                <a:lumOff val="29318"/>
                <a:alphaOff val="0"/>
                <a:tint val="98000"/>
                <a:lumMod val="102000"/>
              </a:schemeClr>
              <a:schemeClr val="accent1">
                <a:shade val="80000"/>
                <a:hueOff val="-121746"/>
                <a:satOff val="-42024"/>
                <a:lumOff val="2931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587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525252"/>
              </a:solidFill>
            </a:rPr>
            <a:t>до 12 месяцев, по истечению этого срока возможно продление еще до 3 месяцев или заключение нового </a:t>
          </a:r>
          <a:r>
            <a:rPr lang="ru-RU" sz="1300" b="1" kern="1200" dirty="0" err="1">
              <a:solidFill>
                <a:srgbClr val="525252"/>
              </a:solidFill>
            </a:rPr>
            <a:t>соцконтракта</a:t>
          </a:r>
          <a:r>
            <a:rPr lang="ru-RU" sz="1300" b="1" kern="1200" dirty="0">
              <a:solidFill>
                <a:srgbClr val="525252"/>
              </a:solidFill>
            </a:rPr>
            <a:t> по другому мероприятию</a:t>
          </a:r>
        </a:p>
      </dsp:txBody>
      <dsp:txXfrm>
        <a:off x="804674" y="3322911"/>
        <a:ext cx="8283137" cy="511336"/>
      </dsp:txXfrm>
    </dsp:sp>
    <dsp:sp modelId="{D334868B-04B2-403D-BF28-809A7D35B2DD}">
      <dsp:nvSpPr>
        <dsp:cNvPr id="0" name=""/>
        <dsp:cNvSpPr/>
      </dsp:nvSpPr>
      <dsp:spPr>
        <a:xfrm>
          <a:off x="485088" y="3258993"/>
          <a:ext cx="639170" cy="639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-121746"/>
              <a:satOff val="-42024"/>
              <a:lumOff val="2931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10AE48-7686-4557-BA86-D48CA4F82B47}">
      <dsp:nvSpPr>
        <dsp:cNvPr id="0" name=""/>
        <dsp:cNvSpPr/>
      </dsp:nvSpPr>
      <dsp:spPr>
        <a:xfrm>
          <a:off x="384064" y="4089818"/>
          <a:ext cx="8703747" cy="51133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152183"/>
                <a:satOff val="-52530"/>
                <a:lumOff val="36647"/>
                <a:alphaOff val="0"/>
                <a:tint val="98000"/>
                <a:lumMod val="102000"/>
              </a:schemeClr>
              <a:schemeClr val="accent1">
                <a:shade val="80000"/>
                <a:hueOff val="-152183"/>
                <a:satOff val="-52530"/>
                <a:lumOff val="36647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587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525252"/>
              </a:solidFill>
            </a:rPr>
            <a:t>Центры занятости населения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525252"/>
              </a:solidFill>
            </a:rPr>
            <a:t>Центры предоставления мер </a:t>
          </a:r>
          <a:r>
            <a:rPr lang="ru-RU" sz="1300" b="1" kern="1200" dirty="0" err="1">
              <a:solidFill>
                <a:srgbClr val="525252"/>
              </a:solidFill>
            </a:rPr>
            <a:t>соцподдержки</a:t>
          </a:r>
          <a:r>
            <a:rPr lang="ru-RU" sz="1300" b="1" kern="1200" dirty="0">
              <a:solidFill>
                <a:srgbClr val="525252"/>
              </a:solidFill>
            </a:rPr>
            <a:t> населению</a:t>
          </a:r>
        </a:p>
      </dsp:txBody>
      <dsp:txXfrm>
        <a:off x="384064" y="4089818"/>
        <a:ext cx="8703747" cy="511336"/>
      </dsp:txXfrm>
    </dsp:sp>
    <dsp:sp modelId="{38465A03-6CDC-43C3-B8E7-BDA601B9CC3D}">
      <dsp:nvSpPr>
        <dsp:cNvPr id="0" name=""/>
        <dsp:cNvSpPr/>
      </dsp:nvSpPr>
      <dsp:spPr>
        <a:xfrm>
          <a:off x="64479" y="4025901"/>
          <a:ext cx="639170" cy="639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-152183"/>
              <a:satOff val="-52530"/>
              <a:lumOff val="3664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1942-7760-46DF-B9D7-B91AA1FD743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D520-29D8-446A-95BB-0D9307349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1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1942-7760-46DF-B9D7-B91AA1FD743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D520-29D8-446A-95BB-0D9307349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5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1942-7760-46DF-B9D7-B91AA1FD743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D520-29D8-446A-95BB-0D9307349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2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1942-7760-46DF-B9D7-B91AA1FD743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D520-29D8-446A-95BB-0D9307349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26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1942-7760-46DF-B9D7-B91AA1FD743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D520-29D8-446A-95BB-0D9307349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82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1942-7760-46DF-B9D7-B91AA1FD743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D520-29D8-446A-95BB-0D9307349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1942-7760-46DF-B9D7-B91AA1FD743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D520-29D8-446A-95BB-0D9307349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1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1942-7760-46DF-B9D7-B91AA1FD743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D520-29D8-446A-95BB-0D9307349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9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1942-7760-46DF-B9D7-B91AA1FD743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D520-29D8-446A-95BB-0D9307349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0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1942-7760-46DF-B9D7-B91AA1FD743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D520-29D8-446A-95BB-0D9307349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6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1942-7760-46DF-B9D7-B91AA1FD743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D520-29D8-446A-95BB-0D9307349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9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1942-7760-46DF-B9D7-B91AA1FD743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D520-29D8-446A-95BB-0D9307349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1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1942-7760-46DF-B9D7-B91AA1FD743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D520-29D8-446A-95BB-0D9307349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9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1C41942-7760-46DF-B9D7-B91AA1FD743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D62D520-29D8-446A-95BB-0D9307349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92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1C41942-7760-46DF-B9D7-B91AA1FD7438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D62D520-29D8-446A-95BB-0D9307349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22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B25851-F148-4996-B5F7-326B8422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15" y="608602"/>
            <a:ext cx="11252650" cy="970450"/>
          </a:xfrm>
        </p:spPr>
        <p:txBody>
          <a:bodyPr/>
          <a:lstStyle/>
          <a:p>
            <a:pPr algn="ctr"/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Государственная социальная помощь </a:t>
            </a:r>
            <a:b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основании социального контракта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321C108D-ECE6-4ECD-BE05-49E403FD0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110984"/>
              </p:ext>
            </p:extLst>
          </p:nvPr>
        </p:nvGraphicFramePr>
        <p:xfrm>
          <a:off x="727969" y="608602"/>
          <a:ext cx="12138734" cy="6249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4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B3AE639-B116-47E6-A230-A70A1B492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49" y="491575"/>
            <a:ext cx="10571998" cy="970450"/>
          </a:xfrm>
        </p:spPr>
        <p:txBody>
          <a:bodyPr/>
          <a:lstStyle/>
          <a:p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Государственная социальная помощь </a:t>
            </a:r>
            <a:b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основании социального контракта</a:t>
            </a: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2020 году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2948D923-6C1D-4E0D-8F62-0122B7F71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165274"/>
              </p:ext>
            </p:extLst>
          </p:nvPr>
        </p:nvGraphicFramePr>
        <p:xfrm>
          <a:off x="322555" y="2361460"/>
          <a:ext cx="2180947" cy="422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2B050B5C-42A6-4CA7-A961-0327C69A1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3974737"/>
              </p:ext>
            </p:extLst>
          </p:nvPr>
        </p:nvGraphicFramePr>
        <p:xfrm>
          <a:off x="2867487" y="1988597"/>
          <a:ext cx="8886547" cy="486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6662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5BBEC6-5D15-4C27-9EA9-3CCC6C9B8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59" y="1113013"/>
            <a:ext cx="10571998" cy="970450"/>
          </a:xfrm>
        </p:spPr>
        <p:txBody>
          <a:bodyPr/>
          <a:lstStyle/>
          <a:p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Мероприятия, направленные на преодоление трудной жизненной ситуации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742ACAE-8D58-40B0-9CAE-6D70789AA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27863"/>
              </p:ext>
            </p:extLst>
          </p:nvPr>
        </p:nvGraphicFramePr>
        <p:xfrm>
          <a:off x="-1801638" y="2083463"/>
          <a:ext cx="20225440" cy="456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DAAFA6-1D59-4C0A-B0AE-02C65AFAB8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677" y="2936217"/>
            <a:ext cx="4030369" cy="27190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024C88A-FFF0-4C36-A9E9-BB1354EC8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694" y="2811476"/>
            <a:ext cx="3890162" cy="259344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00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507A62-5CD3-435A-9FDB-927638AC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58" y="999202"/>
            <a:ext cx="10571998" cy="970450"/>
          </a:xfrm>
        </p:spPr>
        <p:txBody>
          <a:bodyPr/>
          <a:lstStyle/>
          <a:p>
            <a: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Необходимые документы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8178A7-CB05-469B-8516-90C1E2D0D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955" y="1969652"/>
            <a:ext cx="7637759" cy="4799108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sz="2600" dirty="0"/>
              <a:t>копия паспорта гражданина Российской Федерации или иного документа, удостоверяющего личность всех членов семьи (гражданина);</a:t>
            </a:r>
          </a:p>
          <a:p>
            <a:r>
              <a:rPr lang="ru-RU" sz="2600" dirty="0"/>
              <a:t>справки о доходах всех членов семьи (гражданина) за три последних календарных месяца, предшествующих месяцу подачи заявления;</a:t>
            </a:r>
          </a:p>
          <a:p>
            <a:r>
              <a:rPr lang="ru-RU" sz="2600" dirty="0"/>
              <a:t>копии документов о степени родства и (или) свойства всех членов семьи (свидетельство о рождении, свидетельство о заключении брака, свидетельство о расторжении брака, либо свидетельство о перемене фамилии, имени, отчества);</a:t>
            </a:r>
          </a:p>
          <a:p>
            <a:r>
              <a:rPr lang="ru-RU" sz="2600" dirty="0"/>
              <a:t>копия справки, подтверждающей факт установления инвалидности, индивидуальной программы реабилитации или </a:t>
            </a:r>
            <a:r>
              <a:rPr lang="ru-RU" sz="2600" dirty="0" err="1"/>
              <a:t>абилитации</a:t>
            </a:r>
            <a:r>
              <a:rPr lang="ru-RU" sz="2600" dirty="0"/>
              <a:t> инвалида (для граждан, имеющих инвалидность);</a:t>
            </a:r>
          </a:p>
          <a:p>
            <a:r>
              <a:rPr lang="ru-RU" sz="2600" dirty="0"/>
              <a:t>копия документа с указанием реквизитов счета гражданина, являющегося заявителем, открытого в российской кредитной организации;</a:t>
            </a:r>
          </a:p>
          <a:p>
            <a:r>
              <a:rPr lang="ru-RU" sz="2600" dirty="0"/>
              <a:t>согласие совершеннолетних членов семьи на обработку их персональных данных;</a:t>
            </a:r>
          </a:p>
          <a:p>
            <a:r>
              <a:rPr lang="ru-RU" sz="2600" dirty="0"/>
              <a:t>анкета по форме, установленной Министерством.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0B0A64-617F-41A6-B32A-523B64897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6" y="3139746"/>
            <a:ext cx="3977195" cy="27009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09AE74-B151-4B7D-BF71-B709D6357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60" y="2836879"/>
            <a:ext cx="3728621" cy="272054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59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A7B04-352B-4E59-A2BA-0A7A310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Государственная социальная помощь </a:t>
            </a:r>
            <a:br>
              <a:rPr lang="ru-RU" sz="3200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</a:br>
            <a:r>
              <a:rPr lang="ru-RU" sz="3200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на основании социального контракта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4E4877-9F05-4570-981E-E023C122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45" y="2077374"/>
            <a:ext cx="7493743" cy="4873841"/>
          </a:xfrm>
        </p:spPr>
        <p:txBody>
          <a:bodyPr>
            <a:normAutofit lnSpcReduction="10000"/>
          </a:bodyPr>
          <a:lstStyle/>
          <a:p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случае, если заявитель не имеет возможности подтвердить документально какие-либо виды доходов, за исключением доходов от трудовой и индивидуальной предпринимательской деятельности, он вправе самостоятельно декларировать их в заявлении.</a:t>
            </a:r>
          </a:p>
          <a:p>
            <a:endParaRPr lang="ru-RU" dirty="0"/>
          </a:p>
          <a:p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 видам доходов, которые заявитель вправе самостоятельно декларировать, относятся доходы:</a:t>
            </a:r>
          </a:p>
          <a:p>
            <a:pPr marL="0" indent="0">
              <a:buNone/>
            </a:pPr>
            <a:r>
              <a:rPr lang="ru-RU" dirty="0"/>
              <a:t>    - от реализации и сдачи в аренду (наем) недвижимого имущества;</a:t>
            </a:r>
          </a:p>
          <a:p>
            <a:pPr marL="0" indent="0">
              <a:buNone/>
            </a:pPr>
            <a:r>
              <a:rPr lang="ru-RU" dirty="0"/>
              <a:t>     - от реализации плодов и продукции личного подсобного хозяйства;</a:t>
            </a:r>
          </a:p>
          <a:p>
            <a:pPr marL="0" indent="0">
              <a:buNone/>
            </a:pPr>
            <a:r>
              <a:rPr lang="ru-RU" dirty="0"/>
              <a:t>     - в виде наследуемых и подаренных денежный средств;</a:t>
            </a:r>
          </a:p>
          <a:p>
            <a:pPr marL="0" indent="0">
              <a:buNone/>
            </a:pPr>
            <a:r>
              <a:rPr lang="ru-RU" dirty="0"/>
              <a:t>     - другие доходы, которые не могут быть документально подтверждены.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A02707-E689-4EA8-B57A-2F8471AF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05" y="3009530"/>
            <a:ext cx="3987942" cy="26106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38FBB3-013E-4983-8645-BED7F7AFA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98" y="2919412"/>
            <a:ext cx="3891242" cy="238055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421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D000073-FF17-4893-A8A9-EDDC7773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Государственная социальная помощь </a:t>
            </a:r>
            <a:br>
              <a:rPr lang="ru-RU" sz="3200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</a:br>
            <a:r>
              <a:rPr lang="ru-RU" sz="3200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на основании социального контракта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7F932F-9B84-4E86-8DDA-A4020E7D9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691" y="3429000"/>
            <a:ext cx="6916696" cy="3636511"/>
          </a:xfrm>
        </p:spPr>
        <p:txBody>
          <a:bodyPr/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календарных дней со дня регистрации заявления учреждением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необходимости проведения дополнительной проверки срок может быть продлен </a:t>
            </a:r>
            <a:b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30 календарных дней</a:t>
            </a:r>
          </a:p>
          <a:p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83B47B3B-8B79-46D3-9B1C-7B0908E23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718107"/>
              </p:ext>
            </p:extLst>
          </p:nvPr>
        </p:nvGraphicFramePr>
        <p:xfrm>
          <a:off x="392584" y="2434648"/>
          <a:ext cx="11423595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F630EF28-374B-4631-8FEA-DD1FB12FB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39419"/>
              </p:ext>
            </p:extLst>
          </p:nvPr>
        </p:nvGraphicFramePr>
        <p:xfrm>
          <a:off x="392584" y="3805601"/>
          <a:ext cx="4367812" cy="98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4621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6AA115-DA85-48EB-99B0-93E3C2AC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11" y="1187530"/>
            <a:ext cx="12101089" cy="970450"/>
          </a:xfrm>
        </p:spPr>
        <p:txBody>
          <a:bodyPr/>
          <a:lstStyle/>
          <a:p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Этапы заключения социального </a:t>
            </a:r>
            <a:b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контракта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6C80AC84-88B9-4477-B12B-98F5E1B76587}"/>
              </a:ext>
            </a:extLst>
          </p:cNvPr>
          <p:cNvGrpSpPr/>
          <p:nvPr/>
        </p:nvGrpSpPr>
        <p:grpSpPr>
          <a:xfrm>
            <a:off x="4385569" y="2308197"/>
            <a:ext cx="7360044" cy="2702432"/>
            <a:chOff x="818713" y="2222304"/>
            <a:chExt cx="10454340" cy="3636474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6A3FB101-51F0-48DC-A645-BA2CB5F780EE}"/>
                </a:ext>
              </a:extLst>
            </p:cNvPr>
            <p:cNvSpPr/>
            <p:nvPr/>
          </p:nvSpPr>
          <p:spPr>
            <a:xfrm>
              <a:off x="818713" y="2222304"/>
              <a:ext cx="940911" cy="1344160"/>
            </a:xfrm>
            <a:custGeom>
              <a:avLst/>
              <a:gdLst>
                <a:gd name="connsiteX0" fmla="*/ 0 w 1344159"/>
                <a:gd name="connsiteY0" fmla="*/ 0 h 940911"/>
                <a:gd name="connsiteX1" fmla="*/ 873704 w 1344159"/>
                <a:gd name="connsiteY1" fmla="*/ 0 h 940911"/>
                <a:gd name="connsiteX2" fmla="*/ 1344159 w 1344159"/>
                <a:gd name="connsiteY2" fmla="*/ 470456 h 940911"/>
                <a:gd name="connsiteX3" fmla="*/ 873704 w 1344159"/>
                <a:gd name="connsiteY3" fmla="*/ 940911 h 940911"/>
                <a:gd name="connsiteX4" fmla="*/ 0 w 1344159"/>
                <a:gd name="connsiteY4" fmla="*/ 940911 h 940911"/>
                <a:gd name="connsiteX5" fmla="*/ 470456 w 1344159"/>
                <a:gd name="connsiteY5" fmla="*/ 470456 h 940911"/>
                <a:gd name="connsiteX6" fmla="*/ 0 w 1344159"/>
                <a:gd name="connsiteY6" fmla="*/ 0 h 94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159" h="940911">
                  <a:moveTo>
                    <a:pt x="1344159" y="0"/>
                  </a:moveTo>
                  <a:lnTo>
                    <a:pt x="1344159" y="611593"/>
                  </a:lnTo>
                  <a:lnTo>
                    <a:pt x="672079" y="940911"/>
                  </a:lnTo>
                  <a:lnTo>
                    <a:pt x="0" y="611593"/>
                  </a:lnTo>
                  <a:lnTo>
                    <a:pt x="0" y="0"/>
                  </a:lnTo>
                  <a:lnTo>
                    <a:pt x="672079" y="329319"/>
                  </a:lnTo>
                  <a:lnTo>
                    <a:pt x="1344159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483792" rIns="13334" bIns="48379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100" kern="1200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40731CC3-8D77-4037-B739-6F3F0B4670D6}"/>
                </a:ext>
              </a:extLst>
            </p:cNvPr>
            <p:cNvSpPr/>
            <p:nvPr/>
          </p:nvSpPr>
          <p:spPr>
            <a:xfrm>
              <a:off x="1759622" y="2222305"/>
              <a:ext cx="9513431" cy="873704"/>
            </a:xfrm>
            <a:custGeom>
              <a:avLst/>
              <a:gdLst>
                <a:gd name="connsiteX0" fmla="*/ 145620 w 873703"/>
                <a:gd name="connsiteY0" fmla="*/ 0 h 9613662"/>
                <a:gd name="connsiteX1" fmla="*/ 728083 w 873703"/>
                <a:gd name="connsiteY1" fmla="*/ 0 h 9613662"/>
                <a:gd name="connsiteX2" fmla="*/ 873703 w 873703"/>
                <a:gd name="connsiteY2" fmla="*/ 145620 h 9613662"/>
                <a:gd name="connsiteX3" fmla="*/ 873703 w 873703"/>
                <a:gd name="connsiteY3" fmla="*/ 9613662 h 9613662"/>
                <a:gd name="connsiteX4" fmla="*/ 873703 w 873703"/>
                <a:gd name="connsiteY4" fmla="*/ 9613662 h 9613662"/>
                <a:gd name="connsiteX5" fmla="*/ 0 w 873703"/>
                <a:gd name="connsiteY5" fmla="*/ 9613662 h 9613662"/>
                <a:gd name="connsiteX6" fmla="*/ 0 w 873703"/>
                <a:gd name="connsiteY6" fmla="*/ 9613662 h 9613662"/>
                <a:gd name="connsiteX7" fmla="*/ 0 w 873703"/>
                <a:gd name="connsiteY7" fmla="*/ 145620 h 9613662"/>
                <a:gd name="connsiteX8" fmla="*/ 145620 w 873703"/>
                <a:gd name="connsiteY8" fmla="*/ 0 h 96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703" h="9613662">
                  <a:moveTo>
                    <a:pt x="873703" y="1602312"/>
                  </a:moveTo>
                  <a:lnTo>
                    <a:pt x="873703" y="8011350"/>
                  </a:lnTo>
                  <a:cubicBezTo>
                    <a:pt x="873703" y="8896283"/>
                    <a:pt x="867778" y="9613656"/>
                    <a:pt x="860469" y="9613656"/>
                  </a:cubicBezTo>
                  <a:lnTo>
                    <a:pt x="0" y="9613656"/>
                  </a:lnTo>
                  <a:lnTo>
                    <a:pt x="0" y="9613656"/>
                  </a:lnTo>
                  <a:lnTo>
                    <a:pt x="0" y="6"/>
                  </a:lnTo>
                  <a:lnTo>
                    <a:pt x="0" y="6"/>
                  </a:lnTo>
                  <a:lnTo>
                    <a:pt x="860469" y="6"/>
                  </a:lnTo>
                  <a:cubicBezTo>
                    <a:pt x="867778" y="6"/>
                    <a:pt x="873703" y="717379"/>
                    <a:pt x="873703" y="160231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7891" rIns="57891" bIns="57892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400" kern="1200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715FE5D4-BF27-4AD2-866B-3BB0E21EED57}"/>
                </a:ext>
              </a:extLst>
            </p:cNvPr>
            <p:cNvSpPr/>
            <p:nvPr/>
          </p:nvSpPr>
          <p:spPr>
            <a:xfrm>
              <a:off x="818713" y="3368462"/>
              <a:ext cx="940911" cy="1344159"/>
            </a:xfrm>
            <a:custGeom>
              <a:avLst/>
              <a:gdLst>
                <a:gd name="connsiteX0" fmla="*/ 0 w 1344159"/>
                <a:gd name="connsiteY0" fmla="*/ 0 h 940911"/>
                <a:gd name="connsiteX1" fmla="*/ 873704 w 1344159"/>
                <a:gd name="connsiteY1" fmla="*/ 0 h 940911"/>
                <a:gd name="connsiteX2" fmla="*/ 1344159 w 1344159"/>
                <a:gd name="connsiteY2" fmla="*/ 470456 h 940911"/>
                <a:gd name="connsiteX3" fmla="*/ 873704 w 1344159"/>
                <a:gd name="connsiteY3" fmla="*/ 940911 h 940911"/>
                <a:gd name="connsiteX4" fmla="*/ 0 w 1344159"/>
                <a:gd name="connsiteY4" fmla="*/ 940911 h 940911"/>
                <a:gd name="connsiteX5" fmla="*/ 470456 w 1344159"/>
                <a:gd name="connsiteY5" fmla="*/ 470456 h 940911"/>
                <a:gd name="connsiteX6" fmla="*/ 0 w 1344159"/>
                <a:gd name="connsiteY6" fmla="*/ 0 h 94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159" h="940911">
                  <a:moveTo>
                    <a:pt x="1344159" y="0"/>
                  </a:moveTo>
                  <a:lnTo>
                    <a:pt x="1344159" y="611593"/>
                  </a:lnTo>
                  <a:lnTo>
                    <a:pt x="672079" y="940911"/>
                  </a:lnTo>
                  <a:lnTo>
                    <a:pt x="0" y="611593"/>
                  </a:lnTo>
                  <a:lnTo>
                    <a:pt x="0" y="0"/>
                  </a:lnTo>
                  <a:lnTo>
                    <a:pt x="672079" y="329319"/>
                  </a:lnTo>
                  <a:lnTo>
                    <a:pt x="1344159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483791" rIns="13334" bIns="48379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100" kern="120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E5668863-AB63-4796-9066-C6661D1BE049}"/>
                </a:ext>
              </a:extLst>
            </p:cNvPr>
            <p:cNvSpPr/>
            <p:nvPr/>
          </p:nvSpPr>
          <p:spPr>
            <a:xfrm>
              <a:off x="1759622" y="3368463"/>
              <a:ext cx="9513431" cy="873704"/>
            </a:xfrm>
            <a:custGeom>
              <a:avLst/>
              <a:gdLst>
                <a:gd name="connsiteX0" fmla="*/ 145620 w 873703"/>
                <a:gd name="connsiteY0" fmla="*/ 0 h 9613662"/>
                <a:gd name="connsiteX1" fmla="*/ 728083 w 873703"/>
                <a:gd name="connsiteY1" fmla="*/ 0 h 9613662"/>
                <a:gd name="connsiteX2" fmla="*/ 873703 w 873703"/>
                <a:gd name="connsiteY2" fmla="*/ 145620 h 9613662"/>
                <a:gd name="connsiteX3" fmla="*/ 873703 w 873703"/>
                <a:gd name="connsiteY3" fmla="*/ 9613662 h 9613662"/>
                <a:gd name="connsiteX4" fmla="*/ 873703 w 873703"/>
                <a:gd name="connsiteY4" fmla="*/ 9613662 h 9613662"/>
                <a:gd name="connsiteX5" fmla="*/ 0 w 873703"/>
                <a:gd name="connsiteY5" fmla="*/ 9613662 h 9613662"/>
                <a:gd name="connsiteX6" fmla="*/ 0 w 873703"/>
                <a:gd name="connsiteY6" fmla="*/ 9613662 h 9613662"/>
                <a:gd name="connsiteX7" fmla="*/ 0 w 873703"/>
                <a:gd name="connsiteY7" fmla="*/ 145620 h 9613662"/>
                <a:gd name="connsiteX8" fmla="*/ 145620 w 873703"/>
                <a:gd name="connsiteY8" fmla="*/ 0 h 96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703" h="9613662">
                  <a:moveTo>
                    <a:pt x="873703" y="1602312"/>
                  </a:moveTo>
                  <a:lnTo>
                    <a:pt x="873703" y="8011350"/>
                  </a:lnTo>
                  <a:cubicBezTo>
                    <a:pt x="873703" y="8896283"/>
                    <a:pt x="867778" y="9613656"/>
                    <a:pt x="860469" y="9613656"/>
                  </a:cubicBezTo>
                  <a:lnTo>
                    <a:pt x="0" y="9613656"/>
                  </a:lnTo>
                  <a:lnTo>
                    <a:pt x="0" y="9613656"/>
                  </a:lnTo>
                  <a:lnTo>
                    <a:pt x="0" y="6"/>
                  </a:lnTo>
                  <a:lnTo>
                    <a:pt x="0" y="6"/>
                  </a:lnTo>
                  <a:lnTo>
                    <a:pt x="860469" y="6"/>
                  </a:lnTo>
                  <a:cubicBezTo>
                    <a:pt x="867778" y="6"/>
                    <a:pt x="873703" y="717379"/>
                    <a:pt x="873703" y="160231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7891" rIns="57891" bIns="57892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400" kern="120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1190B298-8EF1-461C-9480-91C1682E4CB1}"/>
                </a:ext>
              </a:extLst>
            </p:cNvPr>
            <p:cNvSpPr/>
            <p:nvPr/>
          </p:nvSpPr>
          <p:spPr>
            <a:xfrm>
              <a:off x="818713" y="4514619"/>
              <a:ext cx="940911" cy="1344159"/>
            </a:xfrm>
            <a:custGeom>
              <a:avLst/>
              <a:gdLst>
                <a:gd name="connsiteX0" fmla="*/ 0 w 1344159"/>
                <a:gd name="connsiteY0" fmla="*/ 0 h 940911"/>
                <a:gd name="connsiteX1" fmla="*/ 873704 w 1344159"/>
                <a:gd name="connsiteY1" fmla="*/ 0 h 940911"/>
                <a:gd name="connsiteX2" fmla="*/ 1344159 w 1344159"/>
                <a:gd name="connsiteY2" fmla="*/ 470456 h 940911"/>
                <a:gd name="connsiteX3" fmla="*/ 873704 w 1344159"/>
                <a:gd name="connsiteY3" fmla="*/ 940911 h 940911"/>
                <a:gd name="connsiteX4" fmla="*/ 0 w 1344159"/>
                <a:gd name="connsiteY4" fmla="*/ 940911 h 940911"/>
                <a:gd name="connsiteX5" fmla="*/ 470456 w 1344159"/>
                <a:gd name="connsiteY5" fmla="*/ 470456 h 940911"/>
                <a:gd name="connsiteX6" fmla="*/ 0 w 1344159"/>
                <a:gd name="connsiteY6" fmla="*/ 0 h 94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159" h="940911">
                  <a:moveTo>
                    <a:pt x="1344159" y="0"/>
                  </a:moveTo>
                  <a:lnTo>
                    <a:pt x="1344159" y="611593"/>
                  </a:lnTo>
                  <a:lnTo>
                    <a:pt x="672079" y="940911"/>
                  </a:lnTo>
                  <a:lnTo>
                    <a:pt x="0" y="611593"/>
                  </a:lnTo>
                  <a:lnTo>
                    <a:pt x="0" y="0"/>
                  </a:lnTo>
                  <a:lnTo>
                    <a:pt x="672079" y="329319"/>
                  </a:lnTo>
                  <a:lnTo>
                    <a:pt x="1344159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483791" rIns="13334" bIns="48379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100" kern="120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F8ADC102-DF89-46EA-BD15-CBEF4BFAFA4F}"/>
                </a:ext>
              </a:extLst>
            </p:cNvPr>
            <p:cNvSpPr/>
            <p:nvPr/>
          </p:nvSpPr>
          <p:spPr>
            <a:xfrm>
              <a:off x="1759622" y="4514620"/>
              <a:ext cx="9513431" cy="873704"/>
            </a:xfrm>
            <a:custGeom>
              <a:avLst/>
              <a:gdLst>
                <a:gd name="connsiteX0" fmla="*/ 145620 w 873703"/>
                <a:gd name="connsiteY0" fmla="*/ 0 h 9613662"/>
                <a:gd name="connsiteX1" fmla="*/ 728083 w 873703"/>
                <a:gd name="connsiteY1" fmla="*/ 0 h 9613662"/>
                <a:gd name="connsiteX2" fmla="*/ 873703 w 873703"/>
                <a:gd name="connsiteY2" fmla="*/ 145620 h 9613662"/>
                <a:gd name="connsiteX3" fmla="*/ 873703 w 873703"/>
                <a:gd name="connsiteY3" fmla="*/ 9613662 h 9613662"/>
                <a:gd name="connsiteX4" fmla="*/ 873703 w 873703"/>
                <a:gd name="connsiteY4" fmla="*/ 9613662 h 9613662"/>
                <a:gd name="connsiteX5" fmla="*/ 0 w 873703"/>
                <a:gd name="connsiteY5" fmla="*/ 9613662 h 9613662"/>
                <a:gd name="connsiteX6" fmla="*/ 0 w 873703"/>
                <a:gd name="connsiteY6" fmla="*/ 9613662 h 9613662"/>
                <a:gd name="connsiteX7" fmla="*/ 0 w 873703"/>
                <a:gd name="connsiteY7" fmla="*/ 145620 h 9613662"/>
                <a:gd name="connsiteX8" fmla="*/ 145620 w 873703"/>
                <a:gd name="connsiteY8" fmla="*/ 0 h 961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703" h="9613662">
                  <a:moveTo>
                    <a:pt x="873703" y="1602312"/>
                  </a:moveTo>
                  <a:lnTo>
                    <a:pt x="873703" y="8011350"/>
                  </a:lnTo>
                  <a:cubicBezTo>
                    <a:pt x="873703" y="8896283"/>
                    <a:pt x="867778" y="9613656"/>
                    <a:pt x="860469" y="9613656"/>
                  </a:cubicBezTo>
                  <a:lnTo>
                    <a:pt x="0" y="9613656"/>
                  </a:lnTo>
                  <a:lnTo>
                    <a:pt x="0" y="9613656"/>
                  </a:lnTo>
                  <a:lnTo>
                    <a:pt x="0" y="6"/>
                  </a:lnTo>
                  <a:lnTo>
                    <a:pt x="0" y="6"/>
                  </a:lnTo>
                  <a:lnTo>
                    <a:pt x="860469" y="6"/>
                  </a:lnTo>
                  <a:cubicBezTo>
                    <a:pt x="867778" y="6"/>
                    <a:pt x="873703" y="717379"/>
                    <a:pt x="873703" y="160231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57891" rIns="57891" bIns="57892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400" kern="1200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AC92258-8955-4161-854A-D424DDE6BFDC}"/>
              </a:ext>
            </a:extLst>
          </p:cNvPr>
          <p:cNvSpPr/>
          <p:nvPr/>
        </p:nvSpPr>
        <p:spPr>
          <a:xfrm>
            <a:off x="5397382" y="2499974"/>
            <a:ext cx="8317342" cy="31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12121"/>
                </a:solidFill>
              </a:rPr>
              <a:t>Обращение гражданина с заявлением и пакетом документов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664229-2A4D-447D-A0B5-9A5B02AF15B9}"/>
              </a:ext>
            </a:extLst>
          </p:cNvPr>
          <p:cNvSpPr/>
          <p:nvPr/>
        </p:nvSpPr>
        <p:spPr>
          <a:xfrm>
            <a:off x="5410000" y="3322000"/>
            <a:ext cx="6291432" cy="38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12121"/>
                </a:solidFill>
              </a:rPr>
              <a:t>Центры предоставления мер социальной поддержки</a:t>
            </a:r>
            <a:r>
              <a:rPr lang="ru-RU" dirty="0"/>
              <a:t> 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3391AB7-37E9-4FDC-ACCB-B07A3D52DFC7}"/>
              </a:ext>
            </a:extLst>
          </p:cNvPr>
          <p:cNvSpPr/>
          <p:nvPr/>
        </p:nvSpPr>
        <p:spPr>
          <a:xfrm>
            <a:off x="5397382" y="4201798"/>
            <a:ext cx="6697627" cy="31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12121"/>
                </a:solidFill>
              </a:rPr>
              <a:t>Разработка и согласование программы социальной адаптации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3870721E-96D5-41A5-B47A-0A8434DB4DE6}"/>
              </a:ext>
            </a:extLst>
          </p:cNvPr>
          <p:cNvGrpSpPr/>
          <p:nvPr/>
        </p:nvGrpSpPr>
        <p:grpSpPr>
          <a:xfrm>
            <a:off x="4388480" y="4843095"/>
            <a:ext cx="7336936" cy="1850670"/>
            <a:chOff x="4651899" y="4570779"/>
            <a:chExt cx="7109027" cy="1588158"/>
          </a:xfrm>
        </p:grpSpPr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6124BA47-8838-410F-9554-7E3438047E13}"/>
                </a:ext>
              </a:extLst>
            </p:cNvPr>
            <p:cNvSpPr/>
            <p:nvPr/>
          </p:nvSpPr>
          <p:spPr>
            <a:xfrm>
              <a:off x="4651899" y="4570779"/>
              <a:ext cx="659742" cy="857215"/>
            </a:xfrm>
            <a:custGeom>
              <a:avLst/>
              <a:gdLst>
                <a:gd name="connsiteX0" fmla="*/ 0 w 942488"/>
                <a:gd name="connsiteY0" fmla="*/ 0 h 659742"/>
                <a:gd name="connsiteX1" fmla="*/ 612617 w 942488"/>
                <a:gd name="connsiteY1" fmla="*/ 0 h 659742"/>
                <a:gd name="connsiteX2" fmla="*/ 942488 w 942488"/>
                <a:gd name="connsiteY2" fmla="*/ 329871 h 659742"/>
                <a:gd name="connsiteX3" fmla="*/ 612617 w 942488"/>
                <a:gd name="connsiteY3" fmla="*/ 659742 h 659742"/>
                <a:gd name="connsiteX4" fmla="*/ 0 w 942488"/>
                <a:gd name="connsiteY4" fmla="*/ 659742 h 659742"/>
                <a:gd name="connsiteX5" fmla="*/ 329871 w 942488"/>
                <a:gd name="connsiteY5" fmla="*/ 329871 h 659742"/>
                <a:gd name="connsiteX6" fmla="*/ 0 w 942488"/>
                <a:gd name="connsiteY6" fmla="*/ 0 h 65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2488" h="659742">
                  <a:moveTo>
                    <a:pt x="942488" y="0"/>
                  </a:moveTo>
                  <a:lnTo>
                    <a:pt x="942488" y="428832"/>
                  </a:lnTo>
                  <a:lnTo>
                    <a:pt x="471244" y="659742"/>
                  </a:lnTo>
                  <a:lnTo>
                    <a:pt x="0" y="428832"/>
                  </a:lnTo>
                  <a:lnTo>
                    <a:pt x="0" y="0"/>
                  </a:lnTo>
                  <a:lnTo>
                    <a:pt x="471244" y="230910"/>
                  </a:lnTo>
                  <a:lnTo>
                    <a:pt x="942488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5" tIns="333046" rIns="3175" bIns="33304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 dirty="0"/>
            </a:p>
          </p:txBody>
        </p:sp>
        <p:sp>
          <p:nvSpPr>
            <p:cNvPr id="32" name="Прямоугольник: скругленные верхние углы 31">
              <a:extLst>
                <a:ext uri="{FF2B5EF4-FFF2-40B4-BE49-F238E27FC236}">
                  <a16:creationId xmlns:a16="http://schemas.microsoft.com/office/drawing/2014/main" xmlns="" id="{68A2BD06-FDEF-47F6-BA46-E3224EFB47B9}"/>
                </a:ext>
              </a:extLst>
            </p:cNvPr>
            <p:cNvSpPr/>
            <p:nvPr/>
          </p:nvSpPr>
          <p:spPr>
            <a:xfrm rot="5400000">
              <a:off x="8257688" y="1624733"/>
              <a:ext cx="557192" cy="644928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193D8764-801E-4C55-88DE-74886576F429}"/>
                </a:ext>
              </a:extLst>
            </p:cNvPr>
            <p:cNvSpPr/>
            <p:nvPr/>
          </p:nvSpPr>
          <p:spPr>
            <a:xfrm>
              <a:off x="4651899" y="5301722"/>
              <a:ext cx="659742" cy="857215"/>
            </a:xfrm>
            <a:custGeom>
              <a:avLst/>
              <a:gdLst>
                <a:gd name="connsiteX0" fmla="*/ 0 w 942488"/>
                <a:gd name="connsiteY0" fmla="*/ 0 h 659742"/>
                <a:gd name="connsiteX1" fmla="*/ 612617 w 942488"/>
                <a:gd name="connsiteY1" fmla="*/ 0 h 659742"/>
                <a:gd name="connsiteX2" fmla="*/ 942488 w 942488"/>
                <a:gd name="connsiteY2" fmla="*/ 329871 h 659742"/>
                <a:gd name="connsiteX3" fmla="*/ 612617 w 942488"/>
                <a:gd name="connsiteY3" fmla="*/ 659742 h 659742"/>
                <a:gd name="connsiteX4" fmla="*/ 0 w 942488"/>
                <a:gd name="connsiteY4" fmla="*/ 659742 h 659742"/>
                <a:gd name="connsiteX5" fmla="*/ 329871 w 942488"/>
                <a:gd name="connsiteY5" fmla="*/ 329871 h 659742"/>
                <a:gd name="connsiteX6" fmla="*/ 0 w 942488"/>
                <a:gd name="connsiteY6" fmla="*/ 0 h 65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2488" h="659742">
                  <a:moveTo>
                    <a:pt x="942488" y="0"/>
                  </a:moveTo>
                  <a:lnTo>
                    <a:pt x="942488" y="428832"/>
                  </a:lnTo>
                  <a:lnTo>
                    <a:pt x="471244" y="659742"/>
                  </a:lnTo>
                  <a:lnTo>
                    <a:pt x="0" y="428832"/>
                  </a:lnTo>
                  <a:lnTo>
                    <a:pt x="0" y="0"/>
                  </a:lnTo>
                  <a:lnTo>
                    <a:pt x="471244" y="230910"/>
                  </a:lnTo>
                  <a:lnTo>
                    <a:pt x="942488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5" tIns="333046" rIns="3175" bIns="33304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 dirty="0"/>
            </a:p>
          </p:txBody>
        </p:sp>
        <p:sp>
          <p:nvSpPr>
            <p:cNvPr id="34" name="Прямоугольник: скругленные верхние углы 33">
              <a:extLst>
                <a:ext uri="{FF2B5EF4-FFF2-40B4-BE49-F238E27FC236}">
                  <a16:creationId xmlns:a16="http://schemas.microsoft.com/office/drawing/2014/main" xmlns="" id="{E678C734-37E1-41B0-9986-45E54CB0F89A}"/>
                </a:ext>
              </a:extLst>
            </p:cNvPr>
            <p:cNvSpPr/>
            <p:nvPr/>
          </p:nvSpPr>
          <p:spPr>
            <a:xfrm rot="5400000">
              <a:off x="8257688" y="2355355"/>
              <a:ext cx="557192" cy="644928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FC2F07D0-62B0-487D-8752-D40D8CFC3206}"/>
              </a:ext>
            </a:extLst>
          </p:cNvPr>
          <p:cNvSpPr/>
          <p:nvPr/>
        </p:nvSpPr>
        <p:spPr>
          <a:xfrm>
            <a:off x="5397382" y="5026575"/>
            <a:ext cx="3646616" cy="31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12121"/>
                </a:solidFill>
              </a:rPr>
              <a:t>Заключение социального контракта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6252B2C-B73F-4CF5-837B-FF445E7824AB}"/>
              </a:ext>
            </a:extLst>
          </p:cNvPr>
          <p:cNvSpPr/>
          <p:nvPr/>
        </p:nvSpPr>
        <p:spPr>
          <a:xfrm>
            <a:off x="5410000" y="5872997"/>
            <a:ext cx="4718662" cy="31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12121"/>
                </a:solidFill>
              </a:rPr>
              <a:t>Реализация программы социальной адаптации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4DA373-CEFA-49D9-AB2E-DBB690701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8" y="3227797"/>
            <a:ext cx="3926565" cy="2466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FF8837E-79A0-46C6-9D02-9FC940A26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11" y="3159960"/>
            <a:ext cx="3803963" cy="224433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042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35D8A8-17CF-4F73-BB17-92B1785A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57" y="951671"/>
            <a:ext cx="10571998" cy="970450"/>
          </a:xfrm>
        </p:spPr>
        <p:txBody>
          <a:bodyPr/>
          <a:lstStyle/>
          <a:p>
            <a:r>
              <a:rPr lang="ru-RU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Партнеры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кругленный прямоугольник 16">
            <a:extLst>
              <a:ext uri="{FF2B5EF4-FFF2-40B4-BE49-F238E27FC236}">
                <a16:creationId xmlns:a16="http://schemas.microsoft.com/office/drawing/2014/main" xmlns="" id="{B06884EA-9FDF-4CB2-A07F-2C0A580E07E5}"/>
              </a:ext>
            </a:extLst>
          </p:cNvPr>
          <p:cNvSpPr/>
          <p:nvPr/>
        </p:nvSpPr>
        <p:spPr>
          <a:xfrm>
            <a:off x="5828958" y="2060533"/>
            <a:ext cx="6090081" cy="316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cap="small" dirty="0">
              <a:latin typeface="+mj-lt"/>
              <a:cs typeface="Calibri"/>
            </a:endParaRPr>
          </a:p>
          <a:p>
            <a:pPr algn="ctr"/>
            <a:r>
              <a:rPr lang="ru-RU" sz="1400" b="1" cap="small" dirty="0">
                <a:latin typeface="+mj-lt"/>
                <a:cs typeface="Calibri"/>
              </a:rPr>
              <a:t>Д</a:t>
            </a:r>
            <a:r>
              <a:rPr lang="ru-RU" sz="1400" b="1" dirty="0">
                <a:latin typeface="+mj-lt"/>
                <a:cs typeface="Calibri"/>
              </a:rPr>
              <a:t>епартамент труда и </a:t>
            </a:r>
            <a:r>
              <a:rPr lang="ru-RU" sz="1400" b="1" dirty="0" smtClean="0">
                <a:latin typeface="+mj-lt"/>
                <a:cs typeface="Calibri"/>
              </a:rPr>
              <a:t>занятости населения </a:t>
            </a:r>
            <a:endParaRPr lang="ru-RU" sz="1400" b="1" dirty="0">
              <a:latin typeface="+mj-lt"/>
              <a:cs typeface="Calibri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19">
            <a:extLst>
              <a:ext uri="{FF2B5EF4-FFF2-40B4-BE49-F238E27FC236}">
                <a16:creationId xmlns:a16="http://schemas.microsoft.com/office/drawing/2014/main" xmlns="" id="{36990374-F0C4-4DCC-A601-355DADA25542}"/>
              </a:ext>
            </a:extLst>
          </p:cNvPr>
          <p:cNvSpPr/>
          <p:nvPr/>
        </p:nvSpPr>
        <p:spPr>
          <a:xfrm>
            <a:off x="5825772" y="3837009"/>
            <a:ext cx="6079501" cy="311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Фонд </a:t>
            </a:r>
            <a:r>
              <a:rPr lang="ru-RU" sz="1400" b="1" dirty="0"/>
              <a:t>поддержки предпринимательства Республики Марий </a:t>
            </a:r>
            <a:r>
              <a:rPr lang="ru-RU" sz="1400" b="1" dirty="0" smtClean="0"/>
              <a:t>Эл</a:t>
            </a:r>
            <a:r>
              <a:rPr lang="ru-RU" sz="1400" dirty="0"/>
              <a:t> </a:t>
            </a:r>
            <a:endParaRPr lang="ru-RU" dirty="0"/>
          </a:p>
        </p:txBody>
      </p:sp>
      <p:sp>
        <p:nvSpPr>
          <p:cNvPr id="7" name="Скругленный прямоугольник 20">
            <a:extLst>
              <a:ext uri="{FF2B5EF4-FFF2-40B4-BE49-F238E27FC236}">
                <a16:creationId xmlns:a16="http://schemas.microsoft.com/office/drawing/2014/main" xmlns="" id="{5049B7B6-DAC2-46F9-AC86-C284787AB1A9}"/>
              </a:ext>
            </a:extLst>
          </p:cNvPr>
          <p:cNvSpPr/>
          <p:nvPr/>
        </p:nvSpPr>
        <p:spPr>
          <a:xfrm>
            <a:off x="5809640" y="5999455"/>
            <a:ext cx="6109399" cy="311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ru-RU" sz="1400" b="1" dirty="0" smtClean="0">
                <a:latin typeface="+mj-lt"/>
                <a:cs typeface="Calibri"/>
              </a:rPr>
              <a:t> АНО «Бизнес-инкубатор Республики </a:t>
            </a:r>
            <a:r>
              <a:rPr lang="ru-RU" sz="1400" b="1" dirty="0">
                <a:latin typeface="+mj-lt"/>
                <a:cs typeface="Calibri"/>
              </a:rPr>
              <a:t>М</a:t>
            </a:r>
            <a:r>
              <a:rPr lang="ru-RU" sz="1400" b="1" dirty="0" smtClean="0">
                <a:latin typeface="+mj-lt"/>
                <a:cs typeface="Calibri"/>
              </a:rPr>
              <a:t>арий Эл»</a:t>
            </a:r>
            <a:endParaRPr lang="ru-RU" sz="1400" b="1" dirty="0">
              <a:latin typeface="+mj-lt"/>
              <a:cs typeface="Calibri"/>
            </a:endParaRPr>
          </a:p>
        </p:txBody>
      </p:sp>
      <p:sp>
        <p:nvSpPr>
          <p:cNvPr id="8" name="Скругленный прямоугольник 22">
            <a:extLst>
              <a:ext uri="{FF2B5EF4-FFF2-40B4-BE49-F238E27FC236}">
                <a16:creationId xmlns:a16="http://schemas.microsoft.com/office/drawing/2014/main" xmlns="" id="{E14A283D-0B89-417F-AD1E-67465EC0D270}"/>
              </a:ext>
            </a:extLst>
          </p:cNvPr>
          <p:cNvSpPr/>
          <p:nvPr/>
        </p:nvSpPr>
        <p:spPr>
          <a:xfrm>
            <a:off x="5799504" y="2462658"/>
            <a:ext cx="6100218" cy="45022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Министерство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промышленности, экономического развития</a:t>
            </a:r>
            <a:b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</a:b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и торговли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9" name="Скругленный прямоугольник 23">
            <a:extLst>
              <a:ext uri="{FF2B5EF4-FFF2-40B4-BE49-F238E27FC236}">
                <a16:creationId xmlns:a16="http://schemas.microsoft.com/office/drawing/2014/main" xmlns="" id="{D391048C-6DB1-49D6-9F3E-B9045BC4333C}"/>
              </a:ext>
            </a:extLst>
          </p:cNvPr>
          <p:cNvSpPr/>
          <p:nvPr/>
        </p:nvSpPr>
        <p:spPr>
          <a:xfrm>
            <a:off x="5822781" y="3011329"/>
            <a:ext cx="6074266" cy="31188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Министерство сельского хозяйства и продовольствия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10" name="Скругленный прямоугольник 24">
            <a:extLst>
              <a:ext uri="{FF2B5EF4-FFF2-40B4-BE49-F238E27FC236}">
                <a16:creationId xmlns:a16="http://schemas.microsoft.com/office/drawing/2014/main" xmlns="" id="{2E551747-0FE8-4607-9F48-895A0236D236}"/>
              </a:ext>
            </a:extLst>
          </p:cNvPr>
          <p:cNvSpPr/>
          <p:nvPr/>
        </p:nvSpPr>
        <p:spPr>
          <a:xfrm>
            <a:off x="5831006" y="4687879"/>
            <a:ext cx="6074266" cy="31188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Министерство молодежной политики</a:t>
            </a:r>
            <a:r>
              <a:rPr lang="ru-RU" sz="1400" b="1" kern="0" dirty="0" smtClean="0">
                <a:solidFill>
                  <a:schemeClr val="tx1"/>
                </a:solidFill>
                <a:latin typeface="+mj-lt"/>
                <a:cs typeface="Calibri"/>
              </a:rPr>
              <a:t>, </a:t>
            </a:r>
            <a:r>
              <a:rPr kumimoji="0" lang="ru-RU" sz="14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спорта</a:t>
            </a:r>
            <a:r>
              <a:rPr kumimoji="0" lang="ru-RU" sz="14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и </a:t>
            </a:r>
            <a:r>
              <a:rPr kumimoji="0" lang="ru-RU" sz="14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туризма </a:t>
            </a:r>
            <a:endParaRPr kumimoji="0" lang="ru-RU" sz="14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11" name="Скругленный прямоугольник 26">
            <a:extLst>
              <a:ext uri="{FF2B5EF4-FFF2-40B4-BE49-F238E27FC236}">
                <a16:creationId xmlns:a16="http://schemas.microsoft.com/office/drawing/2014/main" xmlns="" id="{4EED7112-7AA2-4E42-8E39-611E6F13D082}"/>
              </a:ext>
            </a:extLst>
          </p:cNvPr>
          <p:cNvSpPr/>
          <p:nvPr/>
        </p:nvSpPr>
        <p:spPr>
          <a:xfrm>
            <a:off x="5814874" y="6433801"/>
            <a:ext cx="6090081" cy="31188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Министерство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образования и науки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12" name="Скругленный прямоугольник 28">
            <a:extLst>
              <a:ext uri="{FF2B5EF4-FFF2-40B4-BE49-F238E27FC236}">
                <a16:creationId xmlns:a16="http://schemas.microsoft.com/office/drawing/2014/main" xmlns="" id="{E717B611-09FB-43E7-BA74-01D1C1D70318}"/>
              </a:ext>
            </a:extLst>
          </p:cNvPr>
          <p:cNvSpPr/>
          <p:nvPr/>
        </p:nvSpPr>
        <p:spPr>
          <a:xfrm>
            <a:off x="5831006" y="4269802"/>
            <a:ext cx="6074266" cy="31188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Главы </a:t>
            </a:r>
            <a:r>
              <a:rPr lang="ru-RU" sz="1400" b="1" kern="0" dirty="0" smtClean="0">
                <a:solidFill>
                  <a:schemeClr val="tx1"/>
                </a:solidFill>
                <a:latin typeface="+mj-lt"/>
                <a:cs typeface="Calibri"/>
              </a:rPr>
              <a:t>муниципальных образований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13" name="Скругленный прямоугольник 30">
            <a:extLst>
              <a:ext uri="{FF2B5EF4-FFF2-40B4-BE49-F238E27FC236}">
                <a16:creationId xmlns:a16="http://schemas.microsoft.com/office/drawing/2014/main" xmlns="" id="{9A4C67DB-063B-4FEE-9D77-8C5717ACDFA6}"/>
              </a:ext>
            </a:extLst>
          </p:cNvPr>
          <p:cNvSpPr/>
          <p:nvPr/>
        </p:nvSpPr>
        <p:spPr>
          <a:xfrm>
            <a:off x="5831006" y="3415494"/>
            <a:ext cx="6074266" cy="31188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Министерство здравоохранения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14" name="Скругленный прямоугольник 31">
            <a:extLst>
              <a:ext uri="{FF2B5EF4-FFF2-40B4-BE49-F238E27FC236}">
                <a16:creationId xmlns:a16="http://schemas.microsoft.com/office/drawing/2014/main" xmlns="" id="{36E19A48-1DA2-46B0-8F4B-136638F314F7}"/>
              </a:ext>
            </a:extLst>
          </p:cNvPr>
          <p:cNvSpPr/>
          <p:nvPr/>
        </p:nvSpPr>
        <p:spPr>
          <a:xfrm>
            <a:off x="5825772" y="5122224"/>
            <a:ext cx="6074267" cy="31188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Торгово-промышленная палата </a:t>
            </a:r>
          </a:p>
        </p:txBody>
      </p:sp>
      <p:sp>
        <p:nvSpPr>
          <p:cNvPr id="15" name="Скругленный прямоугольник 33">
            <a:extLst>
              <a:ext uri="{FF2B5EF4-FFF2-40B4-BE49-F238E27FC236}">
                <a16:creationId xmlns:a16="http://schemas.microsoft.com/office/drawing/2014/main" xmlns="" id="{71F41A24-8A67-4548-B07B-E98DCF7BAC52}"/>
              </a:ext>
            </a:extLst>
          </p:cNvPr>
          <p:cNvSpPr/>
          <p:nvPr/>
        </p:nvSpPr>
        <p:spPr>
          <a:xfrm>
            <a:off x="5809641" y="5565110"/>
            <a:ext cx="6090081" cy="31188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Работодатели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82FE00-277C-4233-AE11-01F7198D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57" y="2943059"/>
            <a:ext cx="4819442" cy="26534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DD92CA-AC44-47B3-8CFD-F701BA320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27" y="2716185"/>
            <a:ext cx="4819442" cy="248767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041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807CFE-61BB-452D-912D-B79CD098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07" y="560140"/>
            <a:ext cx="10571998" cy="970450"/>
          </a:xfrm>
        </p:spPr>
        <p:txBody>
          <a:bodyPr/>
          <a:lstStyle/>
          <a:p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Действие социального контракта прекращается в случаях:</a:t>
            </a:r>
          </a:p>
        </p:txBody>
      </p:sp>
      <p:sp>
        <p:nvSpPr>
          <p:cNvPr id="12" name="Подзаголовок 9">
            <a:extLst>
              <a:ext uri="{FF2B5EF4-FFF2-40B4-BE49-F238E27FC236}">
                <a16:creationId xmlns:a16="http://schemas.microsoft.com/office/drawing/2014/main" xmlns="" id="{A5EACFF9-3664-4C33-824C-DA9A0FDD2906}"/>
              </a:ext>
            </a:extLst>
          </p:cNvPr>
          <p:cNvSpPr txBox="1">
            <a:spLocks/>
          </p:cNvSpPr>
          <p:nvPr/>
        </p:nvSpPr>
        <p:spPr>
          <a:xfrm>
            <a:off x="266329" y="2313326"/>
            <a:ext cx="6081513" cy="82385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невыполнение обязательств, предусмотренных социальным контрактом, в том числе мероприятий, предусмотренных программой социальной адаптации, по вине семьи (гражданина)</a:t>
            </a:r>
          </a:p>
        </p:txBody>
      </p:sp>
      <p:sp>
        <p:nvSpPr>
          <p:cNvPr id="13" name="Скругленный прямоугольник 5">
            <a:extLst>
              <a:ext uri="{FF2B5EF4-FFF2-40B4-BE49-F238E27FC236}">
                <a16:creationId xmlns:a16="http://schemas.microsoft.com/office/drawing/2014/main" xmlns="" id="{87885357-D912-4705-93A6-C44DF5B14C63}"/>
              </a:ext>
            </a:extLst>
          </p:cNvPr>
          <p:cNvSpPr/>
          <p:nvPr/>
        </p:nvSpPr>
        <p:spPr>
          <a:xfrm>
            <a:off x="7332955" y="2313326"/>
            <a:ext cx="4770631" cy="90488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возврату подлежат денежные средства, выделенные на реализацию невыполненных мероприятий программы социальной адаптации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5B1F11B7-00BE-4238-ADA3-2E756709A3D5}"/>
              </a:ext>
            </a:extLst>
          </p:cNvPr>
          <p:cNvSpPr/>
          <p:nvPr/>
        </p:nvSpPr>
        <p:spPr>
          <a:xfrm>
            <a:off x="266329" y="3397884"/>
            <a:ext cx="6081513" cy="74281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выявления фактов, свидетельствующих 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об отсутствии у семьи (гражданина) права на оказание государственной социальной помощи  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16EEF596-9BFE-496D-B719-CAC2CF4C8C17}"/>
              </a:ext>
            </a:extLst>
          </p:cNvPr>
          <p:cNvSpPr/>
          <p:nvPr/>
        </p:nvSpPr>
        <p:spPr>
          <a:xfrm>
            <a:off x="7332955" y="3674780"/>
            <a:ext cx="4770631" cy="115727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возврату подлежат денежные средства, выделенные на реализацию мероприятий программы социальной адаптации, </a:t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в полном объеме</a:t>
            </a:r>
            <a:endParaRPr kumimoji="0" lang="ru-RU" sz="1167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6">
            <a:extLst>
              <a:ext uri="{FF2B5EF4-FFF2-40B4-BE49-F238E27FC236}">
                <a16:creationId xmlns:a16="http://schemas.microsoft.com/office/drawing/2014/main" xmlns="" id="{DAEE2DBB-B3EB-4C69-9B51-B7DE1D483335}"/>
              </a:ext>
            </a:extLst>
          </p:cNvPr>
          <p:cNvSpPr/>
          <p:nvPr/>
        </p:nvSpPr>
        <p:spPr>
          <a:xfrm>
            <a:off x="266330" y="5457900"/>
            <a:ext cx="6081512" cy="119645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смерть гражданина (всех совершеннолетних членов семьи) или признание их умершими (безвестно отсутствующими), недееспособными (ограниченно дееспособными) по решению суда, вступившему в законную силу</a:t>
            </a:r>
          </a:p>
        </p:txBody>
      </p:sp>
      <p:sp>
        <p:nvSpPr>
          <p:cNvPr id="17" name="Скругленный прямоугольник 17">
            <a:extLst>
              <a:ext uri="{FF2B5EF4-FFF2-40B4-BE49-F238E27FC236}">
                <a16:creationId xmlns:a16="http://schemas.microsoft.com/office/drawing/2014/main" xmlns="" id="{0220AC8F-6CD7-40C4-BE5D-65D4D84E4A82}"/>
              </a:ext>
            </a:extLst>
          </p:cNvPr>
          <p:cNvSpPr/>
          <p:nvPr/>
        </p:nvSpPr>
        <p:spPr>
          <a:xfrm>
            <a:off x="266329" y="4420518"/>
            <a:ext cx="6081513" cy="79905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добровольного отказа семьи (гражданина) 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от государственной социальной помощи, выразившегося в подаче соответствующего заявления</a:t>
            </a:r>
          </a:p>
        </p:txBody>
      </p:sp>
      <p:sp>
        <p:nvSpPr>
          <p:cNvPr id="18" name="Стрелка вправо 18">
            <a:extLst>
              <a:ext uri="{FF2B5EF4-FFF2-40B4-BE49-F238E27FC236}">
                <a16:creationId xmlns:a16="http://schemas.microsoft.com/office/drawing/2014/main" xmlns="" id="{E481C221-DD3B-4873-98A1-39A98F628BAE}"/>
              </a:ext>
            </a:extLst>
          </p:cNvPr>
          <p:cNvSpPr/>
          <p:nvPr/>
        </p:nvSpPr>
        <p:spPr>
          <a:xfrm>
            <a:off x="6384935" y="2525277"/>
            <a:ext cx="832869" cy="399949"/>
          </a:xfrm>
          <a:prstGeom prst="right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трелка вправо 19">
            <a:extLst>
              <a:ext uri="{FF2B5EF4-FFF2-40B4-BE49-F238E27FC236}">
                <a16:creationId xmlns:a16="http://schemas.microsoft.com/office/drawing/2014/main" xmlns="" id="{DEFC7390-C884-4E49-B78D-454AF24A3D56}"/>
              </a:ext>
            </a:extLst>
          </p:cNvPr>
          <p:cNvSpPr/>
          <p:nvPr/>
        </p:nvSpPr>
        <p:spPr>
          <a:xfrm>
            <a:off x="6384935" y="4057972"/>
            <a:ext cx="832869" cy="390887"/>
          </a:xfrm>
          <a:prstGeom prst="right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75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8E200C-3975-4B2D-955D-0761331E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02" y="624742"/>
            <a:ext cx="10571998" cy="970450"/>
          </a:xfrm>
        </p:spPr>
        <p:txBody>
          <a:bodyPr/>
          <a:lstStyle/>
          <a:p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Обязанности сторон социального контракта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5DA9AB-6FCC-4588-B670-0BECEFCCA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918" y="2237173"/>
            <a:ext cx="6961082" cy="4473884"/>
          </a:xfrm>
        </p:spPr>
        <p:txBody>
          <a:bodyPr>
            <a:normAutofit lnSpcReduction="10000"/>
          </a:bodyPr>
          <a:lstStyle/>
          <a:p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Центр  предоставления мер  </a:t>
            </a:r>
            <a:r>
              <a:rPr lang="ru-RU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соцподдержки</a:t>
            </a: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  <a:p>
            <a:pPr marL="0" indent="0">
              <a:buNone/>
            </a:pPr>
            <a:r>
              <a:rPr lang="ru-RU" sz="2400" dirty="0"/>
              <a:t>     Проводить мониторинг условий жизни      получателя в течение 3 лет со дня окончания срока действия социального контракта</a:t>
            </a:r>
          </a:p>
          <a:p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Получатель:</a:t>
            </a:r>
          </a:p>
          <a:p>
            <a:pPr marL="0" indent="0">
              <a:buNone/>
            </a:pPr>
            <a:r>
              <a:rPr lang="ru-RU" sz="2400" dirty="0"/>
              <a:t>     Ежемесячно до 5 числа месяца, следующего за отчетным, предоставлять отчет о выполнении мероприятий социальной адаптации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1B45C7-BC09-43DA-A62E-2CA9E9DCA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25" y="3095208"/>
            <a:ext cx="4454459" cy="28377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08F1EF-AFDD-4113-80C6-207DED6AF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05" y="2814222"/>
            <a:ext cx="4279827" cy="283771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39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217682-47D2-4CA7-9C11-CE930194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3" y="-452759"/>
            <a:ext cx="11129639" cy="2485748"/>
          </a:xfrm>
        </p:spPr>
        <p:txBody>
          <a:bodyPr/>
          <a:lstStyle/>
          <a:p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Социальный контракт </a:t>
            </a:r>
            <a:r>
              <a:rPr lang="ru-RU" sz="2800" dirty="0"/>
              <a:t>- это соглашение между гражданином и органом социальной защиты населения по месту жительства.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957F6B-EF1A-4C62-A5E5-BE0406A74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864" y="1879846"/>
            <a:ext cx="6933461" cy="5366553"/>
          </a:xfrm>
        </p:spPr>
        <p:txBody>
          <a:bodyPr>
            <a:normAutofit fontScale="62500" lnSpcReduction="20000"/>
          </a:bodyPr>
          <a:lstStyle/>
          <a:p>
            <a:r>
              <a:rPr lang="ru-RU" sz="31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Цель: </a:t>
            </a:r>
            <a:r>
              <a:rPr lang="ru-RU" sz="3100" dirty="0"/>
              <a:t>выход малоимущих семей, малоимущих одиноко проживающих граждан на более высокий уровень жизни за счет активных действий граждан для получения в дальнейшем постоянных самостоятельных источников дохода в денежной и натуральной форме, позволяющих преодолеть трудную жизненную ситуацию и улучшить материальное положение.</a:t>
            </a:r>
          </a:p>
          <a:p>
            <a:endParaRPr lang="ru-RU" sz="3100" dirty="0"/>
          </a:p>
          <a:p>
            <a:r>
              <a:rPr lang="ru-RU" sz="31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Кто имеет право на получение: </a:t>
            </a:r>
            <a:r>
              <a:rPr lang="ru-RU" sz="3100" dirty="0"/>
              <a:t>семьи (граждане), которые по независящим от них причинам имеют среднедушевой доход ниже величины прожиточного минимума, рассчитанной в соответствии с Порядком оказания государственной социальной помощи на основании социального контракта гражданам, проживающим в Республике Марий Эл</a:t>
            </a:r>
          </a:p>
          <a:p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5CF3078-20CA-40CD-AC1D-A4253CD3B99A}"/>
              </a:ext>
            </a:extLst>
          </p:cNvPr>
          <p:cNvSpPr/>
          <p:nvPr/>
        </p:nvSpPr>
        <p:spPr>
          <a:xfrm>
            <a:off x="408373" y="3213717"/>
            <a:ext cx="4758431" cy="26988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FDF5E3-B41A-4517-B9C5-1CDF3627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38" y="2885242"/>
            <a:ext cx="4483225" cy="269881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47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A51F26-D107-4ECF-A954-85DB87C8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54" y="1132618"/>
            <a:ext cx="10714204" cy="1089669"/>
          </a:xfrm>
        </p:spPr>
        <p:txBody>
          <a:bodyPr/>
          <a:lstStyle/>
          <a:p>
            <a:r>
              <a:rPr lang="ru-RU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ОСНОВНЫЕ  ПРИНЦИПЫ </a:t>
            </a:r>
            <a:br>
              <a:rPr lang="ru-RU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СОЦИАЛЬНОГО  КОНТРАКТА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AC75FF-30BD-4400-A8B9-33782979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991" y="2524128"/>
            <a:ext cx="6534955" cy="3636511"/>
          </a:xfrm>
        </p:spPr>
        <p:txBody>
          <a:bodyPr>
            <a:noAutofit/>
          </a:bodyPr>
          <a:lstStyle/>
          <a:p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Добровольность</a:t>
            </a:r>
            <a:r>
              <a:rPr lang="ru-RU" sz="2800" dirty="0"/>
              <a:t> участия</a:t>
            </a:r>
          </a:p>
          <a:p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Обязательность исполнения </a:t>
            </a:r>
            <a:r>
              <a:rPr lang="ru-RU" sz="2800" dirty="0"/>
              <a:t>условий социального контракта</a:t>
            </a:r>
          </a:p>
          <a:p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Индивидуальный подход </a:t>
            </a:r>
            <a:r>
              <a:rPr lang="ru-RU" sz="2800" dirty="0"/>
              <a:t>при разработке программы социальной адаптации</a:t>
            </a:r>
          </a:p>
          <a:p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Целевой характер </a:t>
            </a:r>
            <a:r>
              <a:rPr lang="ru-RU" sz="2800" dirty="0"/>
              <a:t>оказания социальной помощи</a:t>
            </a:r>
          </a:p>
        </p:txBody>
      </p:sp>
      <p:sp>
        <p:nvSpPr>
          <p:cNvPr id="8" name="Блок-схема: процесс 7">
            <a:extLst>
              <a:ext uri="{FF2B5EF4-FFF2-40B4-BE49-F238E27FC236}">
                <a16:creationId xmlns:a16="http://schemas.microsoft.com/office/drawing/2014/main" xmlns="" id="{2DBEE806-8CF4-4D2B-83FA-897F0AAF0D9F}"/>
              </a:ext>
            </a:extLst>
          </p:cNvPr>
          <p:cNvSpPr/>
          <p:nvPr/>
        </p:nvSpPr>
        <p:spPr>
          <a:xfrm>
            <a:off x="374831" y="3339092"/>
            <a:ext cx="4571999" cy="2593243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DA069E-D194-4989-ADE2-E82C62129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958"/>
          <a:stretch/>
        </p:blipFill>
        <p:spPr>
          <a:xfrm>
            <a:off x="684993" y="2956983"/>
            <a:ext cx="4331874" cy="259324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277E91B-1C52-4ADC-A189-F5920EF06343}"/>
              </a:ext>
            </a:extLst>
          </p:cNvPr>
          <p:cNvGrpSpPr/>
          <p:nvPr/>
        </p:nvGrpSpPr>
        <p:grpSpPr>
          <a:xfrm>
            <a:off x="8975324" y="321813"/>
            <a:ext cx="2627791" cy="1319770"/>
            <a:chOff x="9845188" y="332906"/>
            <a:chExt cx="1526113" cy="99574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FF4040DA-F8C7-4DCF-B021-2F31D1DC8429}"/>
                </a:ext>
              </a:extLst>
            </p:cNvPr>
            <p:cNvSpPr/>
            <p:nvPr/>
          </p:nvSpPr>
          <p:spPr>
            <a:xfrm>
              <a:off x="10259408" y="332906"/>
              <a:ext cx="1111893" cy="935181"/>
            </a:xfrm>
            <a:prstGeom prst="rect">
              <a:avLst/>
            </a:prstGeom>
            <a:blipFill>
              <a:blip r:embed="rId3"/>
              <a:srcRect/>
              <a:stretch>
                <a:fillRect l="-22000" r="-2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4E902F5B-2A34-451C-B4B8-CF58FD9519A0}"/>
                </a:ext>
              </a:extLst>
            </p:cNvPr>
            <p:cNvSpPr/>
            <p:nvPr/>
          </p:nvSpPr>
          <p:spPr>
            <a:xfrm>
              <a:off x="9845188" y="726040"/>
              <a:ext cx="602606" cy="602606"/>
            </a:xfrm>
            <a:custGeom>
              <a:avLst/>
              <a:gdLst>
                <a:gd name="connsiteX0" fmla="*/ 0 w 602606"/>
                <a:gd name="connsiteY0" fmla="*/ 0 h 602606"/>
                <a:gd name="connsiteX1" fmla="*/ 602606 w 602606"/>
                <a:gd name="connsiteY1" fmla="*/ 0 h 602606"/>
                <a:gd name="connsiteX2" fmla="*/ 602606 w 602606"/>
                <a:gd name="connsiteY2" fmla="*/ 602606 h 602606"/>
                <a:gd name="connsiteX3" fmla="*/ 0 w 602606"/>
                <a:gd name="connsiteY3" fmla="*/ 602606 h 602606"/>
                <a:gd name="connsiteX4" fmla="*/ 0 w 602606"/>
                <a:gd name="connsiteY4" fmla="*/ 0 h 60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606" h="602606">
                  <a:moveTo>
                    <a:pt x="0" y="0"/>
                  </a:moveTo>
                  <a:lnTo>
                    <a:pt x="602606" y="0"/>
                  </a:lnTo>
                  <a:lnTo>
                    <a:pt x="602606" y="602606"/>
                  </a:lnTo>
                  <a:lnTo>
                    <a:pt x="0" y="6026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55105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42B3A0-8D74-4094-8368-7650E17A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8" y="304709"/>
            <a:ext cx="12650679" cy="1784412"/>
          </a:xfrm>
        </p:spPr>
        <p:txBody>
          <a:bodyPr/>
          <a:lstStyle/>
          <a:p>
            <a:r>
              <a:rPr lang="ru-RU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Что такое программа социальной адаптации </a:t>
            </a:r>
            <a:br>
              <a:rPr lang="ru-RU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рамках социального контракта?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4375C6A-3B78-49FB-9A77-AEDBB652C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053132"/>
              </p:ext>
            </p:extLst>
          </p:nvPr>
        </p:nvGraphicFramePr>
        <p:xfrm>
          <a:off x="4696287" y="2308194"/>
          <a:ext cx="7288567" cy="4103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60208E-6FC7-43C9-B367-E103D199B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866" y="3121156"/>
            <a:ext cx="4012704" cy="27190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603E23-6B05-4DF0-9EE3-8710F4EE8E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718" y="2916556"/>
            <a:ext cx="3746378" cy="260224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76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17673E-23A4-4027-886C-0E1CC4BA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64" y="917705"/>
            <a:ext cx="10571998" cy="97045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Кто может обратиться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FF32FC1B-CDD0-45D3-B54C-ECC55EBC5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958687"/>
              </p:ext>
            </p:extLst>
          </p:nvPr>
        </p:nvGraphicFramePr>
        <p:xfrm>
          <a:off x="5188736" y="2414726"/>
          <a:ext cx="6677887" cy="4068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4CB875C-3BA5-44D9-AD17-4CFF373BE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173" y="3211999"/>
            <a:ext cx="4637929" cy="26384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56372AF-3B62-4ED7-BF31-BD9EAB05D4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173" y="3099283"/>
            <a:ext cx="4373275" cy="243557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84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CCB607-8148-4787-8293-F4B42C4E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49" y="491575"/>
            <a:ext cx="10571998" cy="970450"/>
          </a:xfrm>
        </p:spPr>
        <p:txBody>
          <a:bodyPr/>
          <a:lstStyle/>
          <a:p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Государственная социальная помощь </a:t>
            </a:r>
            <a:b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основании социального контракта</a:t>
            </a: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2020 году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36CD94A1-D3DF-445E-9297-0B6875433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827775"/>
              </p:ext>
            </p:extLst>
          </p:nvPr>
        </p:nvGraphicFramePr>
        <p:xfrm>
          <a:off x="127269" y="2272683"/>
          <a:ext cx="2503456" cy="4494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61DB3B68-5E41-462F-A350-B77B87D8E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489221"/>
              </p:ext>
            </p:extLst>
          </p:nvPr>
        </p:nvGraphicFramePr>
        <p:xfrm>
          <a:off x="2752078" y="2041864"/>
          <a:ext cx="9090734" cy="481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2322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F0B5BB-03BC-48D9-A59B-C83319D3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35" y="513977"/>
            <a:ext cx="10571998" cy="970450"/>
          </a:xfrm>
        </p:spPr>
        <p:txBody>
          <a:bodyPr/>
          <a:lstStyle/>
          <a:p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Государственная социальная помощь </a:t>
            </a:r>
            <a:b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основании социального контракта в 2020 году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085A08B5-AA13-4D4D-8D39-E4F34A4EA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752273"/>
              </p:ext>
            </p:extLst>
          </p:nvPr>
        </p:nvGraphicFramePr>
        <p:xfrm>
          <a:off x="358067" y="2259367"/>
          <a:ext cx="2402889" cy="4598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EDB082C6-DF40-4DDC-941F-5403BFD57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093714"/>
              </p:ext>
            </p:extLst>
          </p:nvPr>
        </p:nvGraphicFramePr>
        <p:xfrm>
          <a:off x="2947387" y="1873188"/>
          <a:ext cx="9046346" cy="498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789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F1F4CB3-68FF-468B-A531-AD0DEE94B6EB}"/>
              </a:ext>
            </a:extLst>
          </p:cNvPr>
          <p:cNvSpPr txBox="1">
            <a:spLocks/>
          </p:cNvSpPr>
          <p:nvPr/>
        </p:nvSpPr>
        <p:spPr>
          <a:xfrm>
            <a:off x="632448" y="513977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Государственная социальная помощь </a:t>
            </a:r>
            <a:b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основании социального контракта</a:t>
            </a: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2020 году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AF6BF818-0EE6-41F9-BDEA-939559E8E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468856"/>
              </p:ext>
            </p:extLst>
          </p:nvPr>
        </p:nvGraphicFramePr>
        <p:xfrm>
          <a:off x="330879" y="2308194"/>
          <a:ext cx="2403444" cy="445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1B87096A-BE33-4F47-A323-E9AB40765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498895"/>
              </p:ext>
            </p:extLst>
          </p:nvPr>
        </p:nvGraphicFramePr>
        <p:xfrm>
          <a:off x="2858610" y="2108028"/>
          <a:ext cx="9161755" cy="4856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3057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6355A-8B80-4BF2-95A5-F92A88BD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71" y="686885"/>
            <a:ext cx="10571998" cy="970450"/>
          </a:xfrm>
        </p:spPr>
        <p:txBody>
          <a:bodyPr/>
          <a:lstStyle/>
          <a:p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Реализуемые мероприятия  по «осуществлению индивидуальной предпринимательской деятельности»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875057-AE42-4B35-B0B7-7FC285BE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675" y="2059621"/>
            <a:ext cx="7155129" cy="4625266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 fontScale="25000" lnSpcReduction="20000"/>
          </a:bodyPr>
          <a:lstStyle/>
          <a:p>
            <a:pPr fontAlgn="t"/>
            <a:endParaRPr lang="ru-RU" sz="4800" b="1" dirty="0">
              <a:solidFill>
                <a:schemeClr val="tx1"/>
              </a:solidFill>
            </a:endParaRPr>
          </a:p>
          <a:p>
            <a:pPr marL="0" indent="0" fontAlgn="t">
              <a:buNone/>
            </a:pPr>
            <a:endParaRPr lang="ru-RU" sz="4800" b="1" dirty="0">
              <a:solidFill>
                <a:schemeClr val="tx1"/>
              </a:solidFill>
            </a:endParaRPr>
          </a:p>
          <a:p>
            <a:pPr fontAlgn="t"/>
            <a:r>
              <a:rPr lang="ru-RU" sz="4800" b="1" dirty="0">
                <a:solidFill>
                  <a:schemeClr val="tx1"/>
                </a:solidFill>
              </a:rPr>
              <a:t>Открытие заведения быстрого питания на оказание услуг в сфере общественного питания – блинная «</a:t>
            </a:r>
            <a:r>
              <a:rPr lang="en-US" sz="4800" b="1" dirty="0">
                <a:solidFill>
                  <a:schemeClr val="tx1"/>
                </a:solidFill>
              </a:rPr>
              <a:t>LUCRUM</a:t>
            </a:r>
            <a:r>
              <a:rPr lang="ru-RU" sz="4800" b="1" dirty="0">
                <a:solidFill>
                  <a:schemeClr val="tx1"/>
                </a:solidFill>
              </a:rPr>
              <a:t>»;</a:t>
            </a:r>
          </a:p>
          <a:p>
            <a:pPr fontAlgn="t"/>
            <a:r>
              <a:rPr lang="ru-RU" sz="4800" b="1" dirty="0">
                <a:solidFill>
                  <a:schemeClr val="tx1"/>
                </a:solidFill>
              </a:rPr>
              <a:t>Создание транспортной фирмы и развитие оказания социально-значимых услуг по доставке грузов для жителей Республики Марий Эл и соседних регионов</a:t>
            </a:r>
          </a:p>
          <a:p>
            <a:pPr fontAlgn="t"/>
            <a:r>
              <a:rPr lang="ru-RU" sz="4800" b="1" dirty="0">
                <a:solidFill>
                  <a:schemeClr val="tx1"/>
                </a:solidFill>
              </a:rPr>
              <a:t>Деятельность по предоставлению прочих вспомогательных услуг для бизнеса, не включенная в другие группировки (покупка автомобиля для осуществления работы торговым представителем)</a:t>
            </a:r>
          </a:p>
          <a:p>
            <a:pPr fontAlgn="t"/>
            <a:r>
              <a:rPr lang="ru-RU" sz="4800" b="1" dirty="0">
                <a:solidFill>
                  <a:schemeClr val="tx1"/>
                </a:solidFill>
              </a:rPr>
              <a:t>Производство верхней, трикотажной или вязаной одежды</a:t>
            </a:r>
          </a:p>
          <a:p>
            <a:pPr fontAlgn="t"/>
            <a:r>
              <a:rPr lang="ru-RU" sz="4800" b="1" dirty="0">
                <a:solidFill>
                  <a:schemeClr val="tx1"/>
                </a:solidFill>
              </a:rPr>
              <a:t>Организация молочной мини-фермы</a:t>
            </a:r>
          </a:p>
          <a:p>
            <a:pPr fontAlgn="t"/>
            <a:r>
              <a:rPr lang="ru-RU" sz="4800" b="1" dirty="0">
                <a:solidFill>
                  <a:schemeClr val="tx1"/>
                </a:solidFill>
              </a:rPr>
              <a:t>Выращивание овощей</a:t>
            </a:r>
          </a:p>
          <a:p>
            <a:pPr fontAlgn="t"/>
            <a:r>
              <a:rPr lang="ru-RU" sz="4800" b="1" dirty="0">
                <a:solidFill>
                  <a:schemeClr val="tx1"/>
                </a:solidFill>
              </a:rPr>
              <a:t>Предоставление прочих видов услуг по техническому обслуживанию автотранспортных средств (тонирование автомобильных стекол, шиномонтаж)</a:t>
            </a:r>
          </a:p>
          <a:p>
            <a:pPr fontAlgn="t"/>
            <a:r>
              <a:rPr lang="ru-RU" sz="4800" b="1" dirty="0">
                <a:solidFill>
                  <a:schemeClr val="tx1"/>
                </a:solidFill>
              </a:rPr>
              <a:t>Разведение молочного крупного рогатого скота</a:t>
            </a:r>
          </a:p>
          <a:p>
            <a:pPr fontAlgn="t"/>
            <a:r>
              <a:rPr lang="ru-RU" sz="4800" b="1" dirty="0">
                <a:solidFill>
                  <a:schemeClr val="tx1"/>
                </a:solidFill>
              </a:rPr>
              <a:t>Деятельность в области фотографий; предоставление прочих персональных услуг;</a:t>
            </a:r>
          </a:p>
          <a:p>
            <a:pPr fontAlgn="t"/>
            <a:r>
              <a:rPr lang="ru-RU" sz="4800" b="1" dirty="0">
                <a:solidFill>
                  <a:schemeClr val="tx1"/>
                </a:solidFill>
              </a:rPr>
              <a:t>Дополнительное образование детей и взрослых; предоставление услуг парикмахерскими и салонами красоты;</a:t>
            </a:r>
          </a:p>
          <a:p>
            <a:pPr fontAlgn="t"/>
            <a:r>
              <a:rPr lang="ru-RU" sz="4800" b="1" dirty="0">
                <a:solidFill>
                  <a:schemeClr val="tx1"/>
                </a:solidFill>
              </a:rPr>
              <a:t>Зрелищно-развлекательная деятельность;</a:t>
            </a:r>
          </a:p>
          <a:p>
            <a:pPr fontAlgn="t"/>
            <a:r>
              <a:rPr lang="ru-RU" sz="4800" b="1" dirty="0">
                <a:solidFill>
                  <a:schemeClr val="tx1"/>
                </a:solidFill>
              </a:rPr>
              <a:t>Розничная торговля преимущественно продуктов питания в неспециализированных точках</a:t>
            </a:r>
          </a:p>
          <a:p>
            <a:pPr fontAlgn="t"/>
            <a:r>
              <a:rPr lang="ru-RU" sz="4800" b="1" dirty="0">
                <a:solidFill>
                  <a:schemeClr val="tx1"/>
                </a:solidFill>
              </a:rPr>
              <a:t>Организация производства бетонных винтовых опор</a:t>
            </a:r>
          </a:p>
          <a:p>
            <a:pPr marL="0" indent="0" fontAlgn="t">
              <a:buNone/>
            </a:pPr>
            <a:endParaRPr lang="ru-RU" sz="4800" dirty="0"/>
          </a:p>
          <a:p>
            <a:pPr fontAlgn="t"/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8B4B5C-4E62-4BD6-94EA-14D844AFD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6" y="3160497"/>
            <a:ext cx="4052435" cy="22371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E3DD64-EA12-4657-8EBD-180042866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18" y="3160497"/>
            <a:ext cx="4052435" cy="199743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591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Другая 5">
      <a:dk1>
        <a:sysClr val="windowText" lastClr="000000"/>
      </a:dk1>
      <a:lt1>
        <a:sysClr val="window" lastClr="FFFFFF"/>
      </a:lt1>
      <a:dk2>
        <a:srgbClr val="7F7F7F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461</TotalTime>
  <Words>1226</Words>
  <Application>Microsoft Office PowerPoint</Application>
  <PresentationFormat>Широкоэкранный</PresentationFormat>
  <Paragraphs>158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2</vt:lpstr>
      <vt:lpstr>Цитаты</vt:lpstr>
      <vt:lpstr>Государственная социальная помощь  на основании социального контракта</vt:lpstr>
      <vt:lpstr>Социальный контракт - это соглашение между гражданином и органом социальной защиты населения по месту жительства.  </vt:lpstr>
      <vt:lpstr>ОСНОВНЫЕ  ПРИНЦИПЫ  СОЦИАЛЬНОГО  КОНТРАКТА </vt:lpstr>
      <vt:lpstr>Что такое программа социальной адаптации  в рамках социального контракта? </vt:lpstr>
      <vt:lpstr> Кто может обратиться </vt:lpstr>
      <vt:lpstr>Государственная социальная помощь  на основании социального контракта в 2020 году</vt:lpstr>
      <vt:lpstr>Государственная социальная помощь  на основании социального контракта в 2020 году</vt:lpstr>
      <vt:lpstr>Презентация PowerPoint</vt:lpstr>
      <vt:lpstr>Реализуемые мероприятия  по «осуществлению индивидуальной предпринимательской деятельности» </vt:lpstr>
      <vt:lpstr>Государственная социальная помощь  на основании социального контракта в 2020 году</vt:lpstr>
      <vt:lpstr>Мероприятия, направленные на преодоление трудной жизненной ситуации </vt:lpstr>
      <vt:lpstr>Необходимые документы </vt:lpstr>
      <vt:lpstr>Государственная социальная помощь  на основании социального контракта</vt:lpstr>
      <vt:lpstr>Государственная социальная помощь  на основании социального контракта</vt:lpstr>
      <vt:lpstr>Этапы заключения социального  контракта </vt:lpstr>
      <vt:lpstr>Партнеры  </vt:lpstr>
      <vt:lpstr>Действие социального контракта прекращается в случаях:</vt:lpstr>
      <vt:lpstr>Обязанности сторон социального контракта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социальная помощь  на основании социального контракта</dc:title>
  <dc:creator>Пользователь</dc:creator>
  <cp:lastModifiedBy>Татьяна Александровна</cp:lastModifiedBy>
  <cp:revision>60</cp:revision>
  <dcterms:created xsi:type="dcterms:W3CDTF">2020-05-31T09:14:06Z</dcterms:created>
  <dcterms:modified xsi:type="dcterms:W3CDTF">2020-06-02T06:40:12Z</dcterms:modified>
</cp:coreProperties>
</file>